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ags/tag128.xml" ContentType="application/vnd.openxmlformats-officedocument.presentationml.tags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3.xml" ContentType="application/vnd.openxmlformats-officedocument.theme+xml"/>
  <Override PartName="/ppt/tags/tag129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4.xml" ContentType="application/vnd.openxmlformats-officedocument.theme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heme/theme5.xml" ContentType="application/vnd.openxmlformats-officedocument.theme+xml"/>
  <Override PartName="/ppt/theme/theme6.xml" ContentType="application/vnd.openxmlformats-officedocument.theme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258.xml" ContentType="application/vnd.openxmlformats-officedocument.presentationml.tags+xml"/>
  <Override PartName="/ppt/notesSlides/notesSlide2.xml" ContentType="application/vnd.openxmlformats-officedocument.presentationml.notesSlide+xml"/>
  <Override PartName="/ppt/tags/tag259.xml" ContentType="application/vnd.openxmlformats-officedocument.presentationml.tags+xml"/>
  <Override PartName="/ppt/notesSlides/notesSlide3.xml" ContentType="application/vnd.openxmlformats-officedocument.presentationml.notesSlide+xml"/>
  <Override PartName="/ppt/tags/tag260.xml" ContentType="application/vnd.openxmlformats-officedocument.presentationml.tags+xml"/>
  <Override PartName="/ppt/notesSlides/notesSlide4.xml" ContentType="application/vnd.openxmlformats-officedocument.presentationml.notesSlide+xml"/>
  <Override PartName="/ppt/tags/tag261.xml" ContentType="application/vnd.openxmlformats-officedocument.presentationml.tags+xml"/>
  <Override PartName="/ppt/notesSlides/notesSlide5.xml" ContentType="application/vnd.openxmlformats-officedocument.presentationml.notesSlide+xml"/>
  <Override PartName="/ppt/tags/tag262.xml" ContentType="application/vnd.openxmlformats-officedocument.presentationml.tags+xml"/>
  <Override PartName="/ppt/notesSlides/notesSlide6.xml" ContentType="application/vnd.openxmlformats-officedocument.presentationml.notesSlide+xml"/>
  <Override PartName="/ppt/tags/tag263.xml" ContentType="application/vnd.openxmlformats-officedocument.presentationml.tags+xml"/>
  <Override PartName="/ppt/notesSlides/notesSlide7.xml" ContentType="application/vnd.openxmlformats-officedocument.presentationml.notesSlide+xml"/>
  <Override PartName="/ppt/tags/tag264.xml" ContentType="application/vnd.openxmlformats-officedocument.presentationml.tags+xml"/>
  <Override PartName="/ppt/notesSlides/notesSlide8.xml" ContentType="application/vnd.openxmlformats-officedocument.presentationml.notesSlide+xml"/>
  <Override PartName="/ppt/tags/tag265.xml" ContentType="application/vnd.openxmlformats-officedocument.presentationml.tags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3" r:id="rId52"/>
    <p:sldMasterId id="2147483798" r:id="rId53"/>
    <p:sldMasterId id="2147483818" r:id="rId54"/>
    <p:sldMasterId id="2147483842" r:id="rId55"/>
  </p:sldMasterIdLst>
  <p:notesMasterIdLst>
    <p:notesMasterId r:id="rId65"/>
  </p:notesMasterIdLst>
  <p:handoutMasterIdLst>
    <p:handoutMasterId r:id="rId66"/>
  </p:handoutMasterIdLst>
  <p:sldIdLst>
    <p:sldId id="258" r:id="rId56"/>
    <p:sldId id="265" r:id="rId57"/>
    <p:sldId id="2147483513" r:id="rId58"/>
    <p:sldId id="288" r:id="rId59"/>
    <p:sldId id="289" r:id="rId60"/>
    <p:sldId id="2147483512" r:id="rId61"/>
    <p:sldId id="301" r:id="rId62"/>
    <p:sldId id="2147483514" r:id="rId63"/>
    <p:sldId id="2147483511" r:id="rId64"/>
  </p:sldIdLst>
  <p:sldSz cx="12195175" cy="6858000"/>
  <p:notesSz cx="6858000" cy="9144000"/>
  <p:embeddedFontLst>
    <p:embeddedFont>
      <p:font typeface="72" panose="020B0604020202020204" pitchFamily="34" charset="0"/>
      <p:regular r:id="rId67"/>
      <p:bold r:id="rId68"/>
      <p:italic r:id="rId69"/>
      <p:boldItalic r:id="rId70"/>
    </p:embeddedFont>
    <p:embeddedFont>
      <p:font typeface="72 Brand" panose="020B0504030603020204" pitchFamily="34" charset="0"/>
      <p:regular r:id="rId71"/>
      <p:bold r:id="rId72"/>
      <p:italic r:id="rId73"/>
      <p:boldItalic r:id="rId74"/>
    </p:embeddedFont>
    <p:embeddedFont>
      <p:font typeface="72 Brand Medium" panose="020B0604030603020204" pitchFamily="34" charset="0"/>
      <p:regular r:id="rId75"/>
      <p:bold r:id="rId76"/>
      <p:italic r:id="rId77"/>
      <p:boldItalic r:id="rId78"/>
    </p:embeddedFont>
    <p:embeddedFont>
      <p:font typeface="Arial Unicode MS" panose="020B0604020202020204" pitchFamily="34" charset="-128"/>
      <p:regular r:id="rId79"/>
      <p:bold r:id="rId80"/>
    </p:embeddedFont>
    <p:embeddedFont>
      <p:font typeface="Consolas" panose="020B0609020204030204" pitchFamily="49" charset="0"/>
      <p:regular r:id="rId81"/>
      <p:bold r:id="rId82"/>
      <p:italic r:id="rId83"/>
      <p:boldItalic r:id="rId84"/>
    </p:embeddedFont>
    <p:embeddedFont>
      <p:font typeface="Graphik Light" panose="020F0502020204030204" pitchFamily="34" charset="0"/>
      <p:regular r:id="rId85"/>
      <p:bold r:id="rId86"/>
      <p:italic r:id="rId87"/>
      <p:boldItalic r:id="rId88"/>
    </p:embeddedFont>
    <p:embeddedFont>
      <p:font typeface="Roboto" panose="02000000000000000000" pitchFamily="2" charset="0"/>
      <p:regular r:id="rId89"/>
      <p:bold r:id="rId90"/>
      <p:italic r:id="rId91"/>
      <p:boldItalic r:id="rId92"/>
    </p:embeddedFont>
    <p:embeddedFont>
      <p:font typeface="Segoe UI" panose="020B0502040204020203" pitchFamily="34" charset="0"/>
      <p:regular r:id="rId93"/>
      <p:bold r:id="rId94"/>
      <p:italic r:id="rId95"/>
      <p:boldItalic r:id="rId96"/>
    </p:embeddedFont>
  </p:embeddedFontLst>
  <p:custDataLst>
    <p:tags r:id="rId97"/>
  </p:custDataLst>
  <p:defaultTextStyle>
    <a:defPPr>
      <a:defRPr lang="de-DE"/>
    </a:defPPr>
    <a:lvl1pPr marL="0" algn="l" defTabSz="1088776" rtl="0" eaLnBrk="1" latinLnBrk="0" hangingPunct="1">
      <a:defRPr lang="de-DE" sz="2100" kern="1200">
        <a:solidFill>
          <a:schemeClr val="tx1"/>
        </a:solidFill>
        <a:latin typeface="Arial"/>
        <a:ea typeface="+mn-ea"/>
        <a:cs typeface="+mn-cs"/>
      </a:defRPr>
    </a:lvl1pPr>
    <a:lvl2pPr marL="544388" algn="l" defTabSz="1088776" rtl="0" eaLnBrk="1" latinLnBrk="0" hangingPunct="1">
      <a:buClr>
        <a:srgbClr val="FDB913"/>
      </a:buClr>
      <a:buSzPct val="100000"/>
      <a:buFont typeface="wingdings"/>
      <a:buChar char=""/>
      <a:defRPr lang="de-DE" sz="2100" kern="1200">
        <a:solidFill>
          <a:schemeClr val="tx1"/>
        </a:solidFill>
        <a:latin typeface="Arial"/>
        <a:ea typeface="+mn-ea"/>
        <a:cs typeface="+mn-cs"/>
      </a:defRPr>
    </a:lvl2pPr>
    <a:lvl3pPr marL="1088776" algn="l" defTabSz="1088776" rtl="0" eaLnBrk="1" latinLnBrk="0" hangingPunct="1">
      <a:buClr>
        <a:srgbClr val="666666"/>
      </a:buClr>
      <a:buSzPct val="80000"/>
      <a:buFont typeface="Wingdings"/>
      <a:buChar char="n"/>
      <a:defRPr lang="de-DE" sz="1700" kern="1200">
        <a:solidFill>
          <a:schemeClr val="tx1"/>
        </a:solidFill>
        <a:latin typeface="Arial"/>
        <a:ea typeface="+mn-ea"/>
        <a:cs typeface="+mn-cs"/>
      </a:defRPr>
    </a:lvl3pPr>
    <a:lvl4pPr marL="1633164" algn="l" defTabSz="1088776" rtl="0" eaLnBrk="1" latinLnBrk="0" hangingPunct="1">
      <a:buClr>
        <a:srgbClr val="666666"/>
      </a:buClr>
      <a:buSzPct val="80000"/>
      <a:buFont typeface="Arial"/>
      <a:buChar char=""/>
      <a:defRPr lang="de-DE" sz="1400" kern="1200">
        <a:solidFill>
          <a:schemeClr val="tx1"/>
        </a:solidFill>
        <a:latin typeface="Arial"/>
        <a:ea typeface="+mn-ea"/>
        <a:cs typeface="+mn-cs"/>
      </a:defRPr>
    </a:lvl4pPr>
    <a:lvl5pPr marL="2177552" algn="l" defTabSz="1088776" rtl="0" eaLnBrk="1" latinLnBrk="0" hangingPunct="1">
      <a:buClr>
        <a:srgbClr val="666666"/>
      </a:buClr>
      <a:buSzPct val="80000"/>
      <a:buFont typeface="Arial"/>
      <a:buChar char=""/>
      <a:defRPr lang="de-DE" sz="1200" kern="1200">
        <a:solidFill>
          <a:schemeClr val="tx1"/>
        </a:solidFill>
        <a:latin typeface="Arial"/>
        <a:ea typeface="+mn-ea"/>
        <a:cs typeface="+mn-cs"/>
      </a:defRPr>
    </a:lvl5pPr>
    <a:lvl6pPr marL="2721940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F345AA-434C-4AE3-8047-A5FD22E5BA38}">
          <p14:sldIdLst>
            <p14:sldId id="258"/>
            <p14:sldId id="265"/>
            <p14:sldId id="2147483513"/>
            <p14:sldId id="288"/>
            <p14:sldId id="289"/>
            <p14:sldId id="2147483512"/>
            <p14:sldId id="301"/>
            <p14:sldId id="2147483514"/>
            <p14:sldId id="2147483511"/>
          </p14:sldIdLst>
        </p14:section>
      </p14:sectionLst>
    </p:ext>
    <p:ext uri="{EFAFB233-063F-42B5-8137-9DF3F51BA10A}">
      <p15:sldGuideLst xmlns:p15="http://schemas.microsoft.com/office/powerpoint/2012/main">
        <p15:guide id="1" pos="3841" userDrawn="1">
          <p15:clr>
            <a:srgbClr val="A4A3A4"/>
          </p15:clr>
        </p15:guide>
        <p15:guide id="2" orient="horz" pos="2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1D1AFF31-7A2F-128D-BB47-3B1D50ABF410}" name="Sitzenstuhl, Julia" initials="JS" userId="S::julia.sitzenstuhl@accenture.com::0ecde564-4e43-4376-b71c-fef783b14573" providerId="AD"/>
  <p188:author id="{5129F76E-7BDB-74C5-467E-3477AD327EEC}" name="Tristan Reeve" initials="TR" userId="Tristan Reeve" providerId="None"/>
  <p188:author id="{AE91D871-059B-A3C9-649E-875E3021D821}" name="Singh, Nitin" initials="" userId="S::nitin.singh03@sap.com::0349d0f7-6846-400e-bf8b-4d688b33f556" providerId="AD"/>
  <p188:author id="{F75ED88A-D47F-6662-7E9F-83F362C31C7E}" name="Stemmer, Kaya (external - Service)" initials="KS" userId="S::kaya.stemmer@sap.com::42d2abaa-3f73-4c7f-9aed-99212a3b2447" providerId="AD"/>
  <p188:author id="{63FB9B93-95B2-1559-FD61-A17AECA3AC20}" name="Dröge, Anne" initials="AD" userId="S::anne.droege@accenture.com::10d2f445-2dce-4ab5-938d-f3130b03f78f" providerId="AD"/>
  <p188:author id="{1847869B-63D9-03E2-EB9D-4C67847F1236}" name="Dröge, Anne" initials="DA" userId="S::anne.droege_accenture.com#ext#@sap.onmicrosoft.com::98071eed-5974-4a76-bb70-2f4eeda0f006" providerId="AD"/>
  <p188:author id="{CFAF52E9-D22A-3098-E097-21FB102B2FB9}" name="Rudolf, Andreas (external - Service)" initials="RS" userId="S::andreas.rudolf@sap.com::7280057f-938f-4110-99cf-aba5feaa227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933"/>
    <a:srgbClr val="D1F5C9"/>
    <a:srgbClr val="36A41D"/>
    <a:srgbClr val="D1EFFF"/>
    <a:srgbClr val="C35515"/>
    <a:srgbClr val="F3FBFF"/>
    <a:srgbClr val="2D5F7F"/>
    <a:srgbClr val="33692E"/>
    <a:srgbClr val="89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F2E98E-9D9D-0C68-DCC6-CADA5B18470D}" v="283" dt="2025-12-12T09:22:49.869"/>
    <p1510:client id="{C58890AD-8BD4-2066-FC94-90F61A4F6B87}" v="1" dt="2025-12-12T09:23:43.816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07"/>
    <p:restoredTop sz="86438"/>
  </p:normalViewPr>
  <p:slideViewPr>
    <p:cSldViewPr snapToGrid="0">
      <p:cViewPr varScale="1">
        <p:scale>
          <a:sx n="109" d="100"/>
          <a:sy n="109" d="100"/>
        </p:scale>
        <p:origin x="680" y="184"/>
      </p:cViewPr>
      <p:guideLst>
        <p:guide pos="3841"/>
        <p:guide orient="horz" pos="23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5760" y="21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slide" Target="slides/slide8.xml"/><Relationship Id="rId68" Type="http://schemas.openxmlformats.org/officeDocument/2006/relationships/font" Target="fonts/font2.fntdata"/><Relationship Id="rId84" Type="http://schemas.openxmlformats.org/officeDocument/2006/relationships/font" Target="fonts/font18.fntdata"/><Relationship Id="rId89" Type="http://schemas.openxmlformats.org/officeDocument/2006/relationships/font" Target="fonts/font23.fntdata"/><Relationship Id="rId16" Type="http://schemas.openxmlformats.org/officeDocument/2006/relationships/customXml" Target="../customXml/item16.xml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slideMaster" Target="slideMasters/slideMaster2.xml"/><Relationship Id="rId58" Type="http://schemas.openxmlformats.org/officeDocument/2006/relationships/slide" Target="slides/slide3.xml"/><Relationship Id="rId74" Type="http://schemas.openxmlformats.org/officeDocument/2006/relationships/font" Target="fonts/font8.fntdata"/><Relationship Id="rId79" Type="http://schemas.openxmlformats.org/officeDocument/2006/relationships/font" Target="fonts/font13.fntdata"/><Relationship Id="rId102" Type="http://schemas.microsoft.com/office/2016/11/relationships/changesInfo" Target="changesInfos/changesInfo1.xml"/><Relationship Id="rId5" Type="http://schemas.openxmlformats.org/officeDocument/2006/relationships/customXml" Target="../customXml/item5.xml"/><Relationship Id="rId90" Type="http://schemas.openxmlformats.org/officeDocument/2006/relationships/font" Target="fonts/font24.fntdata"/><Relationship Id="rId95" Type="http://schemas.openxmlformats.org/officeDocument/2006/relationships/font" Target="fonts/font29.fntdata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64" Type="http://schemas.openxmlformats.org/officeDocument/2006/relationships/slide" Target="slides/slide9.xml"/><Relationship Id="rId69" Type="http://schemas.openxmlformats.org/officeDocument/2006/relationships/font" Target="fonts/font3.fntdata"/><Relationship Id="rId80" Type="http://schemas.openxmlformats.org/officeDocument/2006/relationships/font" Target="fonts/font14.fntdata"/><Relationship Id="rId85" Type="http://schemas.openxmlformats.org/officeDocument/2006/relationships/font" Target="fonts/font19.fntdata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slide" Target="slides/slide4.xml"/><Relationship Id="rId67" Type="http://schemas.openxmlformats.org/officeDocument/2006/relationships/font" Target="fonts/font1.fntdata"/><Relationship Id="rId103" Type="http://schemas.microsoft.com/office/2015/10/relationships/revisionInfo" Target="revisionInfo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slideMaster" Target="slideMasters/slideMaster3.xml"/><Relationship Id="rId62" Type="http://schemas.openxmlformats.org/officeDocument/2006/relationships/slide" Target="slides/slide7.xml"/><Relationship Id="rId70" Type="http://schemas.openxmlformats.org/officeDocument/2006/relationships/font" Target="fonts/font4.fntdata"/><Relationship Id="rId75" Type="http://schemas.openxmlformats.org/officeDocument/2006/relationships/font" Target="fonts/font9.fntdata"/><Relationship Id="rId83" Type="http://schemas.openxmlformats.org/officeDocument/2006/relationships/font" Target="fonts/font17.fntdata"/><Relationship Id="rId88" Type="http://schemas.openxmlformats.org/officeDocument/2006/relationships/font" Target="fonts/font22.fntdata"/><Relationship Id="rId91" Type="http://schemas.openxmlformats.org/officeDocument/2006/relationships/font" Target="fonts/font25.fntdata"/><Relationship Id="rId96" Type="http://schemas.openxmlformats.org/officeDocument/2006/relationships/font" Target="fonts/font30.fntdata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slide" Target="slides/slide2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slideMaster" Target="slideMasters/slideMaster1.xml"/><Relationship Id="rId60" Type="http://schemas.openxmlformats.org/officeDocument/2006/relationships/slide" Target="slides/slide5.xml"/><Relationship Id="rId65" Type="http://schemas.openxmlformats.org/officeDocument/2006/relationships/notesMaster" Target="notesMasters/notesMaster1.xml"/><Relationship Id="rId73" Type="http://schemas.openxmlformats.org/officeDocument/2006/relationships/font" Target="fonts/font7.fntdata"/><Relationship Id="rId78" Type="http://schemas.openxmlformats.org/officeDocument/2006/relationships/font" Target="fonts/font12.fntdata"/><Relationship Id="rId81" Type="http://schemas.openxmlformats.org/officeDocument/2006/relationships/font" Target="fonts/font15.fntdata"/><Relationship Id="rId86" Type="http://schemas.openxmlformats.org/officeDocument/2006/relationships/font" Target="fonts/font20.fntdata"/><Relationship Id="rId94" Type="http://schemas.openxmlformats.org/officeDocument/2006/relationships/font" Target="fonts/font28.fntdata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slideMaster" Target="slideMasters/slideMaster4.xml"/><Relationship Id="rId76" Type="http://schemas.openxmlformats.org/officeDocument/2006/relationships/font" Target="fonts/font10.fntdata"/><Relationship Id="rId97" Type="http://schemas.openxmlformats.org/officeDocument/2006/relationships/tags" Target="tags/tag1.xml"/><Relationship Id="rId104" Type="http://schemas.microsoft.com/office/2018/10/relationships/authors" Target="authors.xml"/><Relationship Id="rId7" Type="http://schemas.openxmlformats.org/officeDocument/2006/relationships/customXml" Target="../customXml/item7.xml"/><Relationship Id="rId71" Type="http://schemas.openxmlformats.org/officeDocument/2006/relationships/font" Target="fonts/font5.fntdata"/><Relationship Id="rId92" Type="http://schemas.openxmlformats.org/officeDocument/2006/relationships/font" Target="fonts/font26.fntdata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handoutMaster" Target="handoutMasters/handoutMaster1.xml"/><Relationship Id="rId87" Type="http://schemas.openxmlformats.org/officeDocument/2006/relationships/font" Target="fonts/font21.fntdata"/><Relationship Id="rId61" Type="http://schemas.openxmlformats.org/officeDocument/2006/relationships/slide" Target="slides/slide6.xml"/><Relationship Id="rId82" Type="http://schemas.openxmlformats.org/officeDocument/2006/relationships/font" Target="fonts/font16.fntdata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56" Type="http://schemas.openxmlformats.org/officeDocument/2006/relationships/slide" Target="slides/slide1.xml"/><Relationship Id="rId77" Type="http://schemas.openxmlformats.org/officeDocument/2006/relationships/font" Target="fonts/font11.fntdata"/><Relationship Id="rId100" Type="http://schemas.openxmlformats.org/officeDocument/2006/relationships/theme" Target="theme/theme1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font" Target="fonts/font6.fntdata"/><Relationship Id="rId93" Type="http://schemas.openxmlformats.org/officeDocument/2006/relationships/font" Target="fonts/font27.fntdata"/><Relationship Id="rId98" Type="http://schemas.openxmlformats.org/officeDocument/2006/relationships/presProps" Target="presProps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hnepf, Patrick" userId="S::uas0041282@stud.fra-uas.de::4b9cf388-e12e-4e6b-aab3-22cbc2e97e61" providerId="AD" clId="Web-{73F2E98E-9D9D-0C68-DCC6-CADA5B18470D}"/>
    <pc:docChg chg="modSld">
      <pc:chgData name="Schnepf, Patrick" userId="S::uas0041282@stud.fra-uas.de::4b9cf388-e12e-4e6b-aab3-22cbc2e97e61" providerId="AD" clId="Web-{73F2E98E-9D9D-0C68-DCC6-CADA5B18470D}" dt="2025-12-12T09:22:45.839" v="155"/>
      <pc:docMkLst>
        <pc:docMk/>
      </pc:docMkLst>
      <pc:sldChg chg="modSp">
        <pc:chgData name="Schnepf, Patrick" userId="S::uas0041282@stud.fra-uas.de::4b9cf388-e12e-4e6b-aab3-22cbc2e97e61" providerId="AD" clId="Web-{73F2E98E-9D9D-0C68-DCC6-CADA5B18470D}" dt="2025-12-12T09:18:50.039" v="96"/>
        <pc:sldMkLst>
          <pc:docMk/>
          <pc:sldMk cId="79692663" sldId="267"/>
        </pc:sldMkLst>
        <pc:graphicFrameChg chg="mod modGraphic">
          <ac:chgData name="Schnepf, Patrick" userId="S::uas0041282@stud.fra-uas.de::4b9cf388-e12e-4e6b-aab3-22cbc2e97e61" providerId="AD" clId="Web-{73F2E98E-9D9D-0C68-DCC6-CADA5B18470D}" dt="2025-12-12T09:18:29.303" v="77"/>
          <ac:graphicFrameMkLst>
            <pc:docMk/>
            <pc:sldMk cId="79692663" sldId="267"/>
            <ac:graphicFrameMk id="11" creationId="{C21E78F7-CB56-DA3A-6FF1-0C1A882A28C8}"/>
          </ac:graphicFrameMkLst>
        </pc:graphicFrameChg>
        <pc:graphicFrameChg chg="mod modGraphic">
          <ac:chgData name="Schnepf, Patrick" userId="S::uas0041282@stud.fra-uas.de::4b9cf388-e12e-4e6b-aab3-22cbc2e97e61" providerId="AD" clId="Web-{73F2E98E-9D9D-0C68-DCC6-CADA5B18470D}" dt="2025-12-12T09:18:50.039" v="96"/>
          <ac:graphicFrameMkLst>
            <pc:docMk/>
            <pc:sldMk cId="79692663" sldId="267"/>
            <ac:graphicFrameMk id="15" creationId="{303EF505-49D3-B2EC-0731-684336D010A9}"/>
          </ac:graphicFrameMkLst>
        </pc:graphicFrameChg>
      </pc:sldChg>
      <pc:sldChg chg="addSp delSp modSp">
        <pc:chgData name="Schnepf, Patrick" userId="S::uas0041282@stud.fra-uas.de::4b9cf388-e12e-4e6b-aab3-22cbc2e97e61" providerId="AD" clId="Web-{73F2E98E-9D9D-0C68-DCC6-CADA5B18470D}" dt="2025-12-12T09:22:45.839" v="155"/>
        <pc:sldMkLst>
          <pc:docMk/>
          <pc:sldMk cId="1183526076" sldId="288"/>
        </pc:sldMkLst>
        <pc:spChg chg="add del">
          <ac:chgData name="Schnepf, Patrick" userId="S::uas0041282@stud.fra-uas.de::4b9cf388-e12e-4e6b-aab3-22cbc2e97e61" providerId="AD" clId="Web-{73F2E98E-9D9D-0C68-DCC6-CADA5B18470D}" dt="2025-12-12T09:22:12.274" v="139"/>
          <ac:spMkLst>
            <pc:docMk/>
            <pc:sldMk cId="1183526076" sldId="288"/>
            <ac:spMk id="7" creationId="{0F8FBE19-E2F8-09FB-819B-9E7400A8464C}"/>
          </ac:spMkLst>
        </pc:spChg>
        <pc:spChg chg="add del">
          <ac:chgData name="Schnepf, Patrick" userId="S::uas0041282@stud.fra-uas.de::4b9cf388-e12e-4e6b-aab3-22cbc2e97e61" providerId="AD" clId="Web-{73F2E98E-9D9D-0C68-DCC6-CADA5B18470D}" dt="2025-12-12T09:16:56.743" v="17"/>
          <ac:spMkLst>
            <pc:docMk/>
            <pc:sldMk cId="1183526076" sldId="288"/>
            <ac:spMk id="20" creationId="{434228BD-A578-7916-12F4-503F1EEAB3B4}"/>
          </ac:spMkLst>
        </pc:spChg>
        <pc:graphicFrameChg chg="mod modGraphic">
          <ac:chgData name="Schnepf, Patrick" userId="S::uas0041282@stud.fra-uas.de::4b9cf388-e12e-4e6b-aab3-22cbc2e97e61" providerId="AD" clId="Web-{73F2E98E-9D9D-0C68-DCC6-CADA5B18470D}" dt="2025-12-12T09:22:45.839" v="155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Schnepf, Patrick" userId="S::uas0041282@stud.fra-uas.de::4b9cf388-e12e-4e6b-aab3-22cbc2e97e61" providerId="AD" clId="Web-{C58890AD-8BD4-2066-FC94-90F61A4F6B87}"/>
    <pc:docChg chg="modSld">
      <pc:chgData name="Schnepf, Patrick" userId="S::uas0041282@stud.fra-uas.de::4b9cf388-e12e-4e6b-aab3-22cbc2e97e61" providerId="AD" clId="Web-{C58890AD-8BD4-2066-FC94-90F61A4F6B87}" dt="2025-12-12T09:23:43.816" v="0"/>
      <pc:docMkLst>
        <pc:docMk/>
      </pc:docMkLst>
      <pc:sldChg chg="modSp">
        <pc:chgData name="Schnepf, Patrick" userId="S::uas0041282@stud.fra-uas.de::4b9cf388-e12e-4e6b-aab3-22cbc2e97e61" providerId="AD" clId="Web-{C58890AD-8BD4-2066-FC94-90F61A4F6B87}" dt="2025-12-12T09:23:43.816" v="0"/>
        <pc:sldMkLst>
          <pc:docMk/>
          <pc:sldMk cId="1183526076" sldId="288"/>
        </pc:sldMkLst>
        <pc:graphicFrameChg chg="modGraphic">
          <ac:chgData name="Schnepf, Patrick" userId="S::uas0041282@stud.fra-uas.de::4b9cf388-e12e-4e6b-aab3-22cbc2e97e61" providerId="AD" clId="Web-{C58890AD-8BD4-2066-FC94-90F61A4F6B87}" dt="2025-12-12T09:23:43.816" v="0"/>
          <ac:graphicFrameMkLst>
            <pc:docMk/>
            <pc:sldMk cId="1183526076" sldId="288"/>
            <ac:graphicFrameMk id="386" creationId="{6D2E4698-2E15-95BD-E158-3854D2D8A6C3}"/>
          </ac:graphicFrameMkLst>
        </pc:graphicFrameChg>
      </pc:sldChg>
    </pc:docChg>
  </pc:docChgLst>
  <pc:docChgLst>
    <pc:chgData name="El Azraq, Fatima-Zahra" userId="S::uas0009494@stud.fra-uas.de::e302decc-cfff-481d-a1d6-5c7ccee864a8" providerId="AD" clId="Web-{7DB97991-F68B-E778-7249-BC97DEF97B30}"/>
    <pc:docChg chg="modSld">
      <pc:chgData name="El Azraq, Fatima-Zahra" userId="S::uas0009494@stud.fra-uas.de::e302decc-cfff-481d-a1d6-5c7ccee864a8" providerId="AD" clId="Web-{7DB97991-F68B-E778-7249-BC97DEF97B30}" dt="2025-12-05T12:16:15.755" v="3" actId="1076"/>
      <pc:docMkLst>
        <pc:docMk/>
      </pc:docMkLst>
      <pc:sldChg chg="modSp">
        <pc:chgData name="El Azraq, Fatima-Zahra" userId="S::uas0009494@stud.fra-uas.de::e302decc-cfff-481d-a1d6-5c7ccee864a8" providerId="AD" clId="Web-{7DB97991-F68B-E778-7249-BC97DEF97B30}" dt="2025-12-05T12:16:15.755" v="3" actId="1076"/>
        <pc:sldMkLst>
          <pc:docMk/>
          <pc:sldMk cId="3390793184" sldId="2147483432"/>
        </pc:sldMkLst>
        <pc:spChg chg="mod">
          <ac:chgData name="El Azraq, Fatima-Zahra" userId="S::uas0009494@stud.fra-uas.de::e302decc-cfff-481d-a1d6-5c7ccee864a8" providerId="AD" clId="Web-{7DB97991-F68B-E778-7249-BC97DEF97B30}" dt="2025-12-05T12:16:14.786" v="2" actId="1076"/>
          <ac:spMkLst>
            <pc:docMk/>
            <pc:sldMk cId="3390793184" sldId="2147483432"/>
            <ac:spMk id="13" creationId="{F66307A8-CBF1-440C-B5F4-9274698CE55C}"/>
          </ac:spMkLst>
        </pc:spChg>
        <pc:spChg chg="mod">
          <ac:chgData name="El Azraq, Fatima-Zahra" userId="S::uas0009494@stud.fra-uas.de::e302decc-cfff-481d-a1d6-5c7ccee864a8" providerId="AD" clId="Web-{7DB97991-F68B-E778-7249-BC97DEF97B30}" dt="2025-12-05T12:16:15.755" v="3" actId="1076"/>
          <ac:spMkLst>
            <pc:docMk/>
            <pc:sldMk cId="3390793184" sldId="2147483432"/>
            <ac:spMk id="17" creationId="{7D112845-C5E9-4904-ACA1-E3CE47096904}"/>
          </ac:spMkLst>
        </pc:spChg>
      </pc:sldChg>
    </pc:docChg>
  </pc:docChgLst>
  <pc:docChgLst>
    <pc:chgData name="El Azraq, Fatima-Zahra" userId="S::uas0009494@stud.fra-uas.de::e302decc-cfff-481d-a1d6-5c7ccee864a8" providerId="AD" clId="Web-{0A87251A-C2ED-A651-FA47-E418E23C6621}"/>
    <pc:docChg chg="modSld">
      <pc:chgData name="El Azraq, Fatima-Zahra" userId="S::uas0009494@stud.fra-uas.de::e302decc-cfff-481d-a1d6-5c7ccee864a8" providerId="AD" clId="Web-{0A87251A-C2ED-A651-FA47-E418E23C6621}" dt="2025-12-08T09:55:25.956" v="0" actId="1076"/>
      <pc:docMkLst>
        <pc:docMk/>
      </pc:docMkLst>
      <pc:sldChg chg="modSp">
        <pc:chgData name="El Azraq, Fatima-Zahra" userId="S::uas0009494@stud.fra-uas.de::e302decc-cfff-481d-a1d6-5c7ccee864a8" providerId="AD" clId="Web-{0A87251A-C2ED-A651-FA47-E418E23C6621}" dt="2025-12-08T09:55:25.956" v="0" actId="1076"/>
        <pc:sldMkLst>
          <pc:docMk/>
          <pc:sldMk cId="2588132921" sldId="270"/>
        </pc:sldMkLst>
        <pc:spChg chg="mod">
          <ac:chgData name="El Azraq, Fatima-Zahra" userId="S::uas0009494@stud.fra-uas.de::e302decc-cfff-481d-a1d6-5c7ccee864a8" providerId="AD" clId="Web-{0A87251A-C2ED-A651-FA47-E418E23C6621}" dt="2025-12-08T09:55:25.956" v="0" actId="1076"/>
          <ac:spMkLst>
            <pc:docMk/>
            <pc:sldMk cId="2588132921" sldId="270"/>
            <ac:spMk id="5" creationId="{E498DA22-1638-53F4-B737-9A6C3F509565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</c:spPr>
          <c:explosion val="3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4A2-4FCA-89DC-573E27F12D38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4A2-4FCA-89DC-573E27F12D38}"/>
              </c:ext>
            </c:extLst>
          </c:dPt>
          <c:dPt>
            <c:idx val="2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4A2-4FCA-89DC-573E27F12D38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4A2-4FCA-89DC-573E27F12D38}"/>
              </c:ext>
            </c:extLst>
          </c:dPt>
          <c:dPt>
            <c:idx val="4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4A2-4FCA-89DC-573E27F12D38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5</c:v>
                </c:pt>
                <c:pt idx="1">
                  <c:v>13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4A2-4FCA-89DC-573E27F12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9431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47855BD9-AF71-426C-9B9B-B0E52B88852E}" type="slidenum">
              <a:rPr lang="de-DE" sz="1000" smtClean="0">
                <a:latin typeface="Arial" panose="020B0604020202020204" pitchFamily="34" charset="0"/>
              </a:rPr>
              <a:pPr algn="ctr"/>
              <a:t>‹Nr.›</a:t>
            </a:fld>
            <a:endParaRPr lang="de-DE" sz="10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324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7688" y="612775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549000" y="4120162"/>
            <a:ext cx="5760000" cy="456356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957512" y="8935722"/>
            <a:ext cx="942976" cy="2053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="0" i="0">
                <a:latin typeface="Arial" panose="020B0604020202020204" pitchFamily="34" charset="0"/>
              </a:defRPr>
            </a:lvl1pPr>
          </a:lstStyle>
          <a:p>
            <a:fld id="{7D8C2C35-2B8A-446E-BEC0-FD36716C29AC}" type="slidenum">
              <a:rPr lang="en-DE" smtClean="0"/>
              <a:pPr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38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88776" rtl="0" eaLnBrk="1" latinLnBrk="0" hangingPunct="1"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180000" indent="-180000" algn="l" defTabSz="1088776" rtl="0" eaLnBrk="1" latinLnBrk="0" hangingPunct="1">
      <a:buClr>
        <a:schemeClr val="accent1"/>
      </a:buClr>
      <a:buSzPct val="100000"/>
      <a:buFont typeface="Wingdings" pitchFamily="2" charset="2"/>
      <a:buChar char=""/>
      <a:defRPr sz="14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0000" indent="-180000" algn="l" defTabSz="1088776" rtl="0" eaLnBrk="1" latinLnBrk="0" hangingPunct="1">
      <a:buClr>
        <a:schemeClr val="accent2"/>
      </a:buClr>
      <a:buSzPct val="80000"/>
      <a:buFont typeface="Symbol" pitchFamily="18" charset="2"/>
      <a:buChar char="-"/>
      <a:defRPr sz="1200" b="0" i="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74815" indent="-158780" algn="l" defTabSz="1088776" rtl="0" eaLnBrk="1" latinLnBrk="0" hangingPunct="1">
      <a:buClr>
        <a:schemeClr val="accent2"/>
      </a:buClr>
      <a:buFont typeface="Arial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177552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1940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328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716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5104" algn="l" defTabSz="1088776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14B8F-74B0-1803-142A-E8AC98DB8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FB38DE-D18E-94A4-3363-A34D8A9F71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238532-9F4C-779C-207E-AD4A5B5C77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CEA5D-917C-D342-E805-A7F6FEC14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780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C817CE-838A-74D3-3A64-ED6479116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D61124-3C1A-740C-C441-6331A181AA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A69C41-C86B-4964-E68C-B6E68730E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E4965-8B4A-3930-1389-6E88E032F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824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82B11-283E-6184-1F24-06E08D764C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2B7DC-419F-E3D1-680D-003510237C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05458-41F5-309F-07C3-9EFA8A0AB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43047-6922-1CFE-67E0-467881C77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437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C772A6-72F8-A176-0F64-7C16B697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6CC3D8-7CCF-5A20-8774-4B72F26F22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8FDC2F-4360-1900-617D-78299E2E0D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534A4-4F8C-7D41-FC07-4F9A2DCFCE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924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9DB19-CA61-19C7-39B8-9AF22F2F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78CBF4-1D24-761A-DD2E-303C33DC17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A65F0-3A83-F7DD-48D5-35A520FC3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CB35D6-9B72-E21C-C615-C87EEE18C0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0940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2FFAD-34E7-1FB4-151A-9FA39B4F2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9987FF-D77C-D3D9-03D7-42082A3599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F75116-18E7-99E0-3E09-A974CFD7A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20E8D-A019-05C0-90D7-7547A5F015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de-DE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DE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368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6964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3E7C9-29F1-9454-0126-167A65DB8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F9A2A-45F5-06D5-85A9-9D480C14E5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1A2D59-5294-0DEE-115D-D2F80C8200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3267A-69CE-0D19-6180-53F241E929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C2C35-2B8A-446E-BEC0-FD36716C29AC}" type="slidenum">
              <a:rPr lang="en-DE" smtClean="0"/>
              <a:pPr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34877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10887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8C2C35-2B8A-446E-BEC0-FD36716C29AC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ctr" defTabSz="108877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2953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6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7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sv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4.xml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255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824106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704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0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2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979749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558" rtl="0" eaLnBrk="1" fontAlgn="auto" latinLnBrk="0" hangingPunct="1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2000" b="0"/>
            </a:lvl1pPr>
            <a:lvl2pPr marL="179964" marR="0" indent="-179964" algn="l" defTabSz="1088558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/>
            </a:lvl2pPr>
            <a:lvl3pPr marL="359928" marR="0" indent="-179352" algn="l" defTabSz="1088558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800" baseline="0"/>
            </a:lvl3pPr>
            <a:lvl4pPr marL="539892" marR="0" indent="-179964" algn="l" defTabSz="1088558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5936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6" userDrawn="1">
          <p15:clr>
            <a:srgbClr val="FBAE40"/>
          </p15:clr>
        </p15:guide>
        <p15:guide id="5" orient="horz" pos="551" userDrawn="1">
          <p15:clr>
            <a:srgbClr val="FBAE40"/>
          </p15:clr>
        </p15:guide>
        <p15:guide id="6" orient="horz" pos="399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5278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pos="736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98527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4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453302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64" userDrawn="1">
          <p15:clr>
            <a:srgbClr val="FBAE40"/>
          </p15:clr>
        </p15:guide>
        <p15:guide id="3" pos="303" userDrawn="1">
          <p15:clr>
            <a:srgbClr val="FBAE40"/>
          </p15:clr>
        </p15:guide>
        <p15:guide id="4" orient="horz" pos="865" userDrawn="1">
          <p15:clr>
            <a:srgbClr val="FBAE40"/>
          </p15:clr>
        </p15:guide>
        <p15:guide id="5" orient="horz" pos="129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74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551" userDrawn="1">
          <p15:clr>
            <a:srgbClr val="FBAE40"/>
          </p15:clr>
        </p15:guide>
        <p15:guide id="5" orient="horz" pos="399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0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322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orient="horz" pos="318" userDrawn="1">
          <p15:clr>
            <a:srgbClr val="FBAE40"/>
          </p15:clr>
        </p15:guide>
        <p15:guide id="5" orient="horz" pos="552" userDrawn="1">
          <p15:clr>
            <a:srgbClr val="FBAE40"/>
          </p15:clr>
        </p15:guide>
        <p15:guide id="6" orient="horz" pos="98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1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7" userDrawn="1">
          <p15:clr>
            <a:srgbClr val="FBAE40"/>
          </p15:clr>
        </p15:guide>
        <p15:guide id="3" pos="7364" userDrawn="1">
          <p15:clr>
            <a:srgbClr val="FBAE40"/>
          </p15:clr>
        </p15:guide>
        <p15:guide id="4" pos="3674" userDrawn="1">
          <p15:clr>
            <a:srgbClr val="FBAE40"/>
          </p15:clr>
        </p15:guide>
        <p15:guide id="5" pos="4007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98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1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563" userDrawn="1">
          <p15:clr>
            <a:srgbClr val="FBAE40"/>
          </p15:clr>
        </p15:guide>
        <p15:guide id="4" pos="2717" userDrawn="1">
          <p15:clr>
            <a:srgbClr val="FBAE40"/>
          </p15:clr>
        </p15:guide>
        <p15:guide id="5" pos="4964" userDrawn="1">
          <p15:clr>
            <a:srgbClr val="FBAE40"/>
          </p15:clr>
        </p15:guide>
        <p15:guide id="6" pos="5119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3997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941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750" userDrawn="1">
          <p15:clr>
            <a:srgbClr val="FBAE40"/>
          </p15:clr>
        </p15:guide>
        <p15:guide id="6" orient="horz" pos="3004" userDrawn="1">
          <p15:clr>
            <a:srgbClr val="FBAE40"/>
          </p15:clr>
        </p15:guide>
        <p15:guide id="7" orient="horz" pos="3997" userDrawn="1">
          <p15:clr>
            <a:srgbClr val="FBAE40"/>
          </p15:clr>
        </p15:guide>
        <p15:guide id="8" pos="3682" userDrawn="1">
          <p15:clr>
            <a:srgbClr val="FBAE40"/>
          </p15:clr>
        </p15:guide>
        <p15:guide id="9" pos="4000" userDrawn="1">
          <p15:clr>
            <a:srgbClr val="FBAE40"/>
          </p15:clr>
        </p15:guide>
        <p15:guide id="10" pos="736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58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67257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34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4354921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67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pos="2455" userDrawn="1">
          <p15:clr>
            <a:srgbClr val="FBAE40"/>
          </p15:clr>
        </p15:guide>
        <p15:guide id="4" pos="2773" userDrawn="1">
          <p15:clr>
            <a:srgbClr val="FBAE40"/>
          </p15:clr>
        </p15:guide>
        <p15:guide id="5" pos="4910" userDrawn="1">
          <p15:clr>
            <a:srgbClr val="FBAE40"/>
          </p15:clr>
        </p15:guide>
        <p15:guide id="6" pos="5227" userDrawn="1">
          <p15:clr>
            <a:srgbClr val="FBAE40"/>
          </p15:clr>
        </p15:guide>
        <p15:guide id="7" pos="7364" userDrawn="1">
          <p15:clr>
            <a:srgbClr val="FBAE40"/>
          </p15:clr>
        </p15:guide>
        <p15:guide id="8" orient="horz" pos="551" userDrawn="1">
          <p15:clr>
            <a:srgbClr val="FBAE40"/>
          </p15:clr>
        </p15:guide>
        <p15:guide id="9" orient="horz" pos="981" userDrawn="1">
          <p15:clr>
            <a:srgbClr val="FBAE40"/>
          </p15:clr>
        </p15:guide>
        <p15:guide id="10" orient="horz" pos="2428" userDrawn="1">
          <p15:clr>
            <a:srgbClr val="FBAE40"/>
          </p15:clr>
        </p15:guide>
        <p15:guide id="11" orient="horz" pos="2743" userDrawn="1">
          <p15:clr>
            <a:srgbClr val="FBAE40"/>
          </p15:clr>
        </p15:guide>
        <p15:guide id="12" orient="horz" pos="3997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2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2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6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6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0" y="1557337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4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442" userDrawn="1">
          <p15:clr>
            <a:srgbClr val="FBAE40"/>
          </p15:clr>
        </p15:guide>
        <p15:guide id="7" orient="horz" pos="3990" userDrawn="1">
          <p15:clr>
            <a:srgbClr val="FBAE40"/>
          </p15:clr>
        </p15:guide>
        <p15:guide id="8" pos="1840" userDrawn="1">
          <p15:clr>
            <a:srgbClr val="FBAE40"/>
          </p15:clr>
        </p15:guide>
        <p15:guide id="9" pos="2159" userDrawn="1">
          <p15:clr>
            <a:srgbClr val="FBAE40"/>
          </p15:clr>
        </p15:guide>
        <p15:guide id="10" pos="3683" userDrawn="1">
          <p15:clr>
            <a:srgbClr val="FBAE40"/>
          </p15:clr>
        </p15:guide>
        <p15:guide id="11" pos="4000" userDrawn="1">
          <p15:clr>
            <a:srgbClr val="FBAE40"/>
          </p15:clr>
        </p15:guide>
        <p15:guide id="12" pos="5525" userDrawn="1">
          <p15:clr>
            <a:srgbClr val="FBAE40"/>
          </p15:clr>
        </p15:guide>
        <p15:guide id="13" pos="5842" userDrawn="1">
          <p15:clr>
            <a:srgbClr val="FBAE40"/>
          </p15:clr>
        </p15:guide>
        <p15:guide id="14" pos="736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921" indent="-395921">
              <a:lnSpc>
                <a:spcPct val="90000"/>
              </a:lnSpc>
              <a:spcBef>
                <a:spcPts val="600"/>
              </a:spcBef>
              <a:defRPr sz="5999" b="0" i="0">
                <a:latin typeface="72 Brand Medium" panose="020B0504030603020204" pitchFamily="34" charset="0"/>
              </a:defRPr>
            </a:lvl1pPr>
            <a:lvl2pPr marL="395921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93278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4" orient="horz" pos="1133" userDrawn="1">
          <p15:clr>
            <a:srgbClr val="FBAE40"/>
          </p15:clr>
        </p15:guide>
        <p15:guide id="5" orient="horz" pos="3204" userDrawn="1">
          <p15:clr>
            <a:srgbClr val="FBAE40"/>
          </p15:clr>
        </p15:guide>
        <p15:guide id="6" pos="7363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202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991" userDrawn="1">
          <p15:clr>
            <a:srgbClr val="FBAE40"/>
          </p15:clr>
        </p15:guide>
        <p15:guide id="3" pos="4786" userDrawn="1">
          <p15:clr>
            <a:srgbClr val="FBAE40"/>
          </p15:clr>
        </p15:guide>
        <p15:guide id="4" pos="5111" userDrawn="1">
          <p15:clr>
            <a:srgbClr val="FBAE40"/>
          </p15:clr>
        </p15:guide>
        <p15:guide id="5" orient="horz" pos="317" userDrawn="1">
          <p15:clr>
            <a:srgbClr val="FBAE40"/>
          </p15:clr>
        </p15:guide>
        <p15:guide id="6" orient="horz" pos="551" userDrawn="1">
          <p15:clr>
            <a:srgbClr val="FBAE40"/>
          </p15:clr>
        </p15:guide>
        <p15:guide id="7" orient="horz" pos="98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7911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558" rtl="0" eaLnBrk="1" latinLnBrk="0" hangingPunct="1">
              <a:spcBef>
                <a:spcPts val="1929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27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981" userDrawn="1">
          <p15:clr>
            <a:srgbClr val="FBAE40"/>
          </p15:clr>
        </p15:guide>
        <p15:guide id="3" pos="367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7364" userDrawn="1">
          <p15:clr>
            <a:srgbClr val="FBAE40"/>
          </p15:clr>
        </p15:guide>
        <p15:guide id="6" orient="horz" pos="317" userDrawn="1">
          <p15:clr>
            <a:srgbClr val="FBAE40"/>
          </p15:clr>
        </p15:guide>
        <p15:guide id="7" orient="horz" pos="551" userDrawn="1">
          <p15:clr>
            <a:srgbClr val="FBAE40"/>
          </p15:clr>
        </p15:guide>
        <p15:guide id="8" orient="horz" pos="3991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98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 userDrawn="1">
          <p15:clr>
            <a:srgbClr val="FBAE40"/>
          </p15:clr>
        </p15:guide>
        <p15:guide id="2" orient="horz" pos="317" userDrawn="1">
          <p15:clr>
            <a:srgbClr val="FBAE40"/>
          </p15:clr>
        </p15:guide>
        <p15:guide id="3" orient="horz" pos="551" userDrawn="1">
          <p15:clr>
            <a:srgbClr val="FBAE40"/>
          </p15:clr>
        </p15:guide>
        <p15:guide id="4" orient="horz" pos="981" userDrawn="1">
          <p15:clr>
            <a:srgbClr val="FBAE40"/>
          </p15:clr>
        </p15:guide>
        <p15:guide id="5" orient="horz" pos="3991" userDrawn="1">
          <p15:clr>
            <a:srgbClr val="FBAE40"/>
          </p15:clr>
        </p15:guide>
        <p15:guide id="6" pos="736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4218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1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38" y="2905125"/>
            <a:ext cx="18370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500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9031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 userDrawn="1">
          <p15:clr>
            <a:srgbClr val="FBAE40"/>
          </p15:clr>
        </p15:guide>
        <p15:guide id="2" orient="horz" pos="958" userDrawn="1">
          <p15:clr>
            <a:srgbClr val="FBAE40"/>
          </p15:clr>
        </p15:guide>
        <p15:guide id="4" orient="horz" pos="1830" userDrawn="1">
          <p15:clr>
            <a:srgbClr val="FBAE40"/>
          </p15:clr>
        </p15:guide>
        <p15:guide id="5" orient="horz" pos="4000" userDrawn="1">
          <p15:clr>
            <a:srgbClr val="FBAE40"/>
          </p15:clr>
        </p15:guide>
        <p15:guide id="6" pos="317" userDrawn="1">
          <p15:clr>
            <a:srgbClr val="FBAE40"/>
          </p15:clr>
        </p15:guide>
        <p15:guide id="8" pos="3841" userDrawn="1">
          <p15:clr>
            <a:srgbClr val="FBAE40"/>
          </p15:clr>
        </p15:guide>
        <p15:guide id="9" orient="horz" pos="318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48B029D-C1BA-6745-8ADE-EF91FC90E0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26118" y="0"/>
            <a:ext cx="4069057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72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8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1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77845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 userDrawn="1">
          <p15:clr>
            <a:srgbClr val="FBAE40"/>
          </p15:clr>
        </p15:guide>
        <p15:guide id="2" orient="horz" pos="1704" userDrawn="1">
          <p15:clr>
            <a:srgbClr val="FBAE40"/>
          </p15:clr>
        </p15:guide>
        <p15:guide id="3" orient="horz" pos="2688" userDrawn="1">
          <p15:clr>
            <a:srgbClr val="FBAE40"/>
          </p15:clr>
        </p15:guide>
        <p15:guide id="4" orient="horz" pos="2341" userDrawn="1">
          <p15:clr>
            <a:srgbClr val="FBAE40"/>
          </p15:clr>
        </p15:guide>
        <p15:guide id="5" orient="horz" pos="2960" userDrawn="1">
          <p15:clr>
            <a:srgbClr val="FBAE40"/>
          </p15:clr>
        </p15:guide>
        <p15:guide id="7" orient="horz" pos="4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</a:t>
            </a:r>
            <a:r>
              <a:rPr lang="en-US" noProof="0" err="1"/>
              <a:t>SlideProof</a:t>
            </a:r>
            <a:r>
              <a:rPr lang="en-US" noProof="0"/>
              <a:t>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</a:t>
            </a:r>
            <a:r>
              <a:rPr lang="en-US" noProof="0" err="1"/>
              <a:t>SlideProof</a:t>
            </a:r>
            <a:r>
              <a:rPr lang="en-US" noProof="0"/>
              <a:t>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3" name="SP Agenda Section" hidden="1"/>
          <p:cNvGrpSpPr/>
          <p:nvPr userDrawn="1"/>
        </p:nvGrpSpPr>
        <p:grpSpPr>
          <a:xfrm>
            <a:off x="1798133" y="2085631"/>
            <a:ext cx="8659529" cy="369332"/>
            <a:chOff x="1797664" y="2085631"/>
            <a:chExt cx="8657274" cy="369332"/>
          </a:xfrm>
        </p:grpSpPr>
        <p:sp>
          <p:nvSpPr>
            <p:cNvPr id="20" name="Textbox" hidden="1"/>
            <p:cNvSpPr txBox="1">
              <a:spLocks/>
            </p:cNvSpPr>
            <p:nvPr userDrawn="1"/>
          </p:nvSpPr>
          <p:spPr>
            <a:xfrm>
              <a:off x="2267220" y="2085631"/>
              <a:ext cx="3843347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21" name="Textbox" hidden="1"/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22" name="Textbox" hidden="1"/>
            <p:cNvSpPr txBox="1">
              <a:spLocks/>
            </p:cNvSpPr>
            <p:nvPr userDrawn="1"/>
          </p:nvSpPr>
          <p:spPr>
            <a:xfrm>
              <a:off x="9817944" y="2085631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24" name="Textbox" hidden="1"/>
            <p:cNvSpPr txBox="1">
              <a:spLocks/>
            </p:cNvSpPr>
            <p:nvPr userDrawn="1"/>
          </p:nvSpPr>
          <p:spPr>
            <a:xfrm>
              <a:off x="7696160" y="2085631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28" name="Textbox" hidden="1"/>
            <p:cNvSpPr txBox="1">
              <a:spLocks/>
            </p:cNvSpPr>
            <p:nvPr userDrawn="1"/>
          </p:nvSpPr>
          <p:spPr>
            <a:xfrm>
              <a:off x="6209330" y="2085631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29" name="Textbox" hidden="1"/>
            <p:cNvSpPr txBox="1">
              <a:spLocks/>
            </p:cNvSpPr>
            <p:nvPr userDrawn="1"/>
          </p:nvSpPr>
          <p:spPr>
            <a:xfrm>
              <a:off x="9043221" y="2085631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4" name="SP Agenda Section Highlight" hidden="1"/>
          <p:cNvGrpSpPr>
            <a:grpSpLocks/>
          </p:cNvGrpSpPr>
          <p:nvPr userDrawn="1"/>
        </p:nvGrpSpPr>
        <p:grpSpPr>
          <a:xfrm>
            <a:off x="1798132" y="2616963"/>
            <a:ext cx="8659528" cy="369332"/>
            <a:chOff x="1797664" y="2616963"/>
            <a:chExt cx="865727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32" name="Textbox" hidden="1"/>
            <p:cNvSpPr txBox="1">
              <a:spLocks/>
            </p:cNvSpPr>
            <p:nvPr userDrawn="1"/>
          </p:nvSpPr>
          <p:spPr>
            <a:xfrm>
              <a:off x="2267220" y="2616963"/>
              <a:ext cx="3843347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33" name="Textbox" hidden="1"/>
            <p:cNvSpPr txBox="1">
              <a:spLocks/>
            </p:cNvSpPr>
            <p:nvPr userDrawn="1"/>
          </p:nvSpPr>
          <p:spPr>
            <a:xfrm>
              <a:off x="1797664" y="2616963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34" name="Textbox" hidden="1"/>
            <p:cNvSpPr txBox="1">
              <a:spLocks/>
            </p:cNvSpPr>
            <p:nvPr userDrawn="1"/>
          </p:nvSpPr>
          <p:spPr>
            <a:xfrm>
              <a:off x="9817944" y="2616963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35" name="Textbox" hidden="1"/>
            <p:cNvSpPr txBox="1">
              <a:spLocks/>
            </p:cNvSpPr>
            <p:nvPr userDrawn="1"/>
          </p:nvSpPr>
          <p:spPr>
            <a:xfrm>
              <a:off x="7696160" y="2616963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36" name="Textbox" hidden="1"/>
            <p:cNvSpPr txBox="1">
              <a:spLocks/>
            </p:cNvSpPr>
            <p:nvPr userDrawn="1"/>
          </p:nvSpPr>
          <p:spPr>
            <a:xfrm>
              <a:off x="6209330" y="2616963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37" name="Textbox" hidden="1"/>
            <p:cNvSpPr txBox="1">
              <a:spLocks/>
            </p:cNvSpPr>
            <p:nvPr userDrawn="1"/>
          </p:nvSpPr>
          <p:spPr>
            <a:xfrm>
              <a:off x="9043221" y="2616963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grpSp>
        <p:nvGrpSpPr>
          <p:cNvPr id="8" name="SP Agenda Subsection" hidden="1"/>
          <p:cNvGrpSpPr>
            <a:grpSpLocks/>
          </p:cNvGrpSpPr>
          <p:nvPr userDrawn="1"/>
        </p:nvGrpSpPr>
        <p:grpSpPr>
          <a:xfrm>
            <a:off x="2266395" y="3148295"/>
            <a:ext cx="8191268" cy="369332"/>
            <a:chOff x="2265804" y="3155687"/>
            <a:chExt cx="8189134" cy="369332"/>
          </a:xfrm>
        </p:grpSpPr>
        <p:sp>
          <p:nvSpPr>
            <p:cNvPr id="39" name="Textbox" hidden="1"/>
            <p:cNvSpPr txBox="1">
              <a:spLocks/>
            </p:cNvSpPr>
            <p:nvPr userDrawn="1"/>
          </p:nvSpPr>
          <p:spPr>
            <a:xfrm>
              <a:off x="2744123" y="3155687"/>
              <a:ext cx="3366444" cy="369332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/>
                <a:t>&lt;TEXT&gt;</a:t>
              </a:r>
            </a:p>
          </p:txBody>
        </p:sp>
        <p:sp>
          <p:nvSpPr>
            <p:cNvPr id="40" name="Textbox" hidden="1"/>
            <p:cNvSpPr txBox="1">
              <a:spLocks/>
            </p:cNvSpPr>
            <p:nvPr userDrawn="1"/>
          </p:nvSpPr>
          <p:spPr>
            <a:xfrm>
              <a:off x="2265804" y="3155687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/>
                <a:t>&lt;N&gt;</a:t>
              </a:r>
            </a:p>
          </p:txBody>
        </p:sp>
        <p:sp>
          <p:nvSpPr>
            <p:cNvPr id="41" name="Textbox" hidden="1"/>
            <p:cNvSpPr txBox="1">
              <a:spLocks/>
            </p:cNvSpPr>
            <p:nvPr userDrawn="1"/>
          </p:nvSpPr>
          <p:spPr>
            <a:xfrm>
              <a:off x="9817944" y="3155687"/>
              <a:ext cx="636994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/>
                <a:t>&lt;P&gt;</a:t>
              </a:r>
            </a:p>
          </p:txBody>
        </p:sp>
        <p:sp>
          <p:nvSpPr>
            <p:cNvPr id="42" name="Textbox" hidden="1"/>
            <p:cNvSpPr txBox="1">
              <a:spLocks/>
            </p:cNvSpPr>
            <p:nvPr userDrawn="1"/>
          </p:nvSpPr>
          <p:spPr>
            <a:xfrm>
              <a:off x="7696160" y="3155687"/>
              <a:ext cx="1257061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&lt;TIMESLOT&gt;</a:t>
              </a:r>
            </a:p>
          </p:txBody>
        </p:sp>
        <p:sp>
          <p:nvSpPr>
            <p:cNvPr id="43" name="Textbox" hidden="1"/>
            <p:cNvSpPr txBox="1">
              <a:spLocks/>
            </p:cNvSpPr>
            <p:nvPr userDrawn="1"/>
          </p:nvSpPr>
          <p:spPr>
            <a:xfrm>
              <a:off x="6209330" y="3155687"/>
              <a:ext cx="1388067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&lt;RESPONSIBLE&gt;</a:t>
              </a:r>
            </a:p>
          </p:txBody>
        </p:sp>
        <p:sp>
          <p:nvSpPr>
            <p:cNvPr id="44" name="Textbox" hidden="1"/>
            <p:cNvSpPr txBox="1">
              <a:spLocks/>
            </p:cNvSpPr>
            <p:nvPr userDrawn="1"/>
          </p:nvSpPr>
          <p:spPr>
            <a:xfrm>
              <a:off x="9043221" y="3155687"/>
              <a:ext cx="684723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/>
                <a:t>&lt;DURATION&gt;</a:t>
              </a:r>
            </a:p>
          </p:txBody>
        </p:sp>
      </p:grpSp>
      <p:grpSp>
        <p:nvGrpSpPr>
          <p:cNvPr id="9" name="SP Agenda Subsection Highlight" hidden="1"/>
          <p:cNvGrpSpPr>
            <a:grpSpLocks/>
          </p:cNvGrpSpPr>
          <p:nvPr userDrawn="1"/>
        </p:nvGrpSpPr>
        <p:grpSpPr>
          <a:xfrm>
            <a:off x="2266394" y="3679627"/>
            <a:ext cx="8191267" cy="369332"/>
            <a:chOff x="2265804" y="3694411"/>
            <a:chExt cx="8189134" cy="369332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46" name="Textbox" hidden="1"/>
            <p:cNvSpPr txBox="1">
              <a:spLocks/>
            </p:cNvSpPr>
            <p:nvPr userDrawn="1"/>
          </p:nvSpPr>
          <p:spPr>
            <a:xfrm>
              <a:off x="2744123" y="3694411"/>
              <a:ext cx="3366444" cy="369332"/>
            </a:xfrm>
            <a:prstGeom prst="rect">
              <a:avLst/>
            </a:prstGeom>
            <a:grpFill/>
          </p:spPr>
          <p:txBody>
            <a:bodyPr wrap="square" rtlCol="0" anchor="ctr">
              <a:norm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1400" b="1"/>
                <a:t>&lt;TEXT&gt;</a:t>
              </a:r>
            </a:p>
          </p:txBody>
        </p:sp>
        <p:sp>
          <p:nvSpPr>
            <p:cNvPr id="47" name="Textbox" hidden="1"/>
            <p:cNvSpPr txBox="1">
              <a:spLocks/>
            </p:cNvSpPr>
            <p:nvPr userDrawn="1"/>
          </p:nvSpPr>
          <p:spPr>
            <a:xfrm>
              <a:off x="2265804" y="3694411"/>
              <a:ext cx="379556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1400" b="1"/>
                <a:t>&lt;N&gt;</a:t>
              </a:r>
            </a:p>
          </p:txBody>
        </p:sp>
        <p:sp>
          <p:nvSpPr>
            <p:cNvPr id="48" name="Textbox" hidden="1"/>
            <p:cNvSpPr txBox="1">
              <a:spLocks/>
            </p:cNvSpPr>
            <p:nvPr userDrawn="1"/>
          </p:nvSpPr>
          <p:spPr>
            <a:xfrm>
              <a:off x="9817944" y="3694411"/>
              <a:ext cx="636994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400" b="1"/>
                <a:t>&lt;P&gt;</a:t>
              </a:r>
            </a:p>
          </p:txBody>
        </p:sp>
        <p:sp>
          <p:nvSpPr>
            <p:cNvPr id="49" name="Textbox" hidden="1"/>
            <p:cNvSpPr txBox="1">
              <a:spLocks/>
            </p:cNvSpPr>
            <p:nvPr userDrawn="1"/>
          </p:nvSpPr>
          <p:spPr>
            <a:xfrm>
              <a:off x="7696160" y="3694411"/>
              <a:ext cx="1257061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&lt;TIMESLOT&gt;</a:t>
              </a:r>
            </a:p>
          </p:txBody>
        </p:sp>
        <p:sp>
          <p:nvSpPr>
            <p:cNvPr id="50" name="Textbox" hidden="1"/>
            <p:cNvSpPr txBox="1">
              <a:spLocks/>
            </p:cNvSpPr>
            <p:nvPr userDrawn="1"/>
          </p:nvSpPr>
          <p:spPr>
            <a:xfrm>
              <a:off x="6209330" y="3694411"/>
              <a:ext cx="1388067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&lt;RESPONSIBLE&gt;</a:t>
              </a:r>
            </a:p>
          </p:txBody>
        </p:sp>
        <p:sp>
          <p:nvSpPr>
            <p:cNvPr id="51" name="Textbox" hidden="1"/>
            <p:cNvSpPr txBox="1">
              <a:spLocks/>
            </p:cNvSpPr>
            <p:nvPr userDrawn="1"/>
          </p:nvSpPr>
          <p:spPr>
            <a:xfrm>
              <a:off x="9043221" y="3694411"/>
              <a:ext cx="684723" cy="369332"/>
            </a:xfrm>
            <a:prstGeom prst="rect">
              <a:avLst/>
            </a:prstGeom>
            <a:grp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400" b="1"/>
                <a:t>&lt;DURATION&gt;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400D9E-F8C6-0BA2-F4F4-397DAB7EC3E3}"/>
              </a:ext>
            </a:extLst>
          </p:cNvPr>
          <p:cNvSpPr>
            <a:spLocks noGrp="1"/>
          </p:cNvSpPr>
          <p:nvPr>
            <p:ph type="title" idx="14" hasCustomPrompt="1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475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 Divider 1"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SP Agenda Section" hidden="1">
            <a:extLst>
              <a:ext uri="{FF2B5EF4-FFF2-40B4-BE49-F238E27FC236}">
                <a16:creationId xmlns:a16="http://schemas.microsoft.com/office/drawing/2014/main" id="{91D61CFA-1A29-4B89-8F49-1E216E25DD2B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2" name="Textbox" hidden="1">
              <a:extLst>
                <a:ext uri="{FF2B5EF4-FFF2-40B4-BE49-F238E27FC236}">
                  <a16:creationId xmlns:a16="http://schemas.microsoft.com/office/drawing/2014/main" id="{8BF45C0E-D24F-4800-98B2-20E0A3AC8C3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73" name="Textbox" hidden="1">
              <a:extLst>
                <a:ext uri="{FF2B5EF4-FFF2-40B4-BE49-F238E27FC236}">
                  <a16:creationId xmlns:a16="http://schemas.microsoft.com/office/drawing/2014/main" id="{B36140C3-09D5-4D3F-906D-270C63E3402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74" name="Textbox" hidden="1">
              <a:extLst>
                <a:ext uri="{FF2B5EF4-FFF2-40B4-BE49-F238E27FC236}">
                  <a16:creationId xmlns:a16="http://schemas.microsoft.com/office/drawing/2014/main" id="{871FFF1F-6558-47A3-B57A-1327C25BF06E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75" name="Textbox" hidden="1">
              <a:extLst>
                <a:ext uri="{FF2B5EF4-FFF2-40B4-BE49-F238E27FC236}">
                  <a16:creationId xmlns:a16="http://schemas.microsoft.com/office/drawing/2014/main" id="{98FFC8B2-AAEA-4B46-BACD-C8587958201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76" name="Textbox" hidden="1">
              <a:extLst>
                <a:ext uri="{FF2B5EF4-FFF2-40B4-BE49-F238E27FC236}">
                  <a16:creationId xmlns:a16="http://schemas.microsoft.com/office/drawing/2014/main" id="{0E8F7A35-E5F6-48B1-BC2B-4D8D2886AA7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77" name="Textbox" hidden="1">
              <a:extLst>
                <a:ext uri="{FF2B5EF4-FFF2-40B4-BE49-F238E27FC236}">
                  <a16:creationId xmlns:a16="http://schemas.microsoft.com/office/drawing/2014/main" id="{D42D33A2-C40A-44B6-BE0C-4D7653C496B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5631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  <p:sp>
        <p:nvSpPr>
          <p:cNvPr id="31" name="SP Agenda Notice" hidden="1"/>
          <p:cNvSpPr>
            <a:spLocks noGrp="1"/>
          </p:cNvSpPr>
          <p:nvPr>
            <p:ph sz="quarter" idx="13" hasCustomPrompt="1"/>
          </p:nvPr>
        </p:nvSpPr>
        <p:spPr>
          <a:xfrm>
            <a:off x="12347615" y="48315"/>
            <a:ext cx="3104008" cy="0"/>
          </a:xfrm>
          <a:prstGeom prst="rect">
            <a:avLst/>
          </a:prstGeom>
          <a:solidFill>
            <a:schemeClr val="accent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800" b="0" i="0" baseline="0">
                <a:solidFill>
                  <a:schemeClr val="tx1"/>
                </a:solidFill>
              </a:defRPr>
            </a:lvl1pPr>
            <a:lvl2pPr marL="172641" marR="0" indent="-171450" algn="l" defTabSz="6845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800" baseline="0">
                <a:solidFill>
                  <a:schemeClr val="tx1"/>
                </a:solidFill>
              </a:defRPr>
            </a:lvl2pPr>
            <a:lvl3pPr>
              <a:defRPr sz="9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noProof="0"/>
              <a:t>This is the SlideProof Agenda Layout</a:t>
            </a:r>
          </a:p>
          <a:p>
            <a:pPr lvl="0"/>
            <a:r>
              <a:rPr lang="en-US" noProof="0"/>
              <a:t>http://www.veodin.com/slideproof/manual/agenda/</a:t>
            </a:r>
          </a:p>
          <a:p>
            <a:pPr lvl="0"/>
            <a:r>
              <a:rPr lang="en-US" noProof="0"/>
              <a:t>Use the Selection Pane (Alt+F10) to make the hidden shapes of the Agenda visible. Make sure you group them again after editing and rename them with SlideProof &gt; Agenda &gt; Rename Agenda Groups</a:t>
            </a:r>
          </a:p>
          <a:p>
            <a:pPr lvl="0"/>
            <a:r>
              <a:rPr lang="en-US" noProof="0"/>
              <a:t>Expected group names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Section - Mandatory</a:t>
            </a:r>
          </a:p>
          <a:p>
            <a:pPr lvl="1"/>
            <a:r>
              <a:rPr lang="en-US" noProof="0"/>
              <a:t>SP Agenda Section Highlight - Highlight the current section</a:t>
            </a:r>
          </a:p>
          <a:p>
            <a:pPr lvl="1"/>
            <a:r>
              <a:rPr lang="en-US" noProof="0"/>
              <a:t>SP Agenda Subsection - Mandatory if showing subsections</a:t>
            </a:r>
          </a:p>
          <a:p>
            <a:pPr lvl="1"/>
            <a:r>
              <a:rPr lang="en-US" noProof="0"/>
              <a:t>SP Agenda Subsection Highlight - Highlight the current subsection</a:t>
            </a:r>
          </a:p>
          <a:p>
            <a:pPr lvl="0"/>
            <a:r>
              <a:rPr lang="en-US" noProof="0"/>
              <a:t>Any shapes or images inside the groups will appear on the agenda pages. This notice (SP Agenda Notice) will not appear on the agenda pages.</a:t>
            </a:r>
          </a:p>
          <a:p>
            <a:pPr lvl="0"/>
            <a:r>
              <a:rPr lang="en-US" noProof="0"/>
              <a:t>Valid text placeholders are: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Section number:</a:t>
            </a:r>
          </a:p>
          <a:p>
            <a:pPr lvl="1"/>
            <a:r>
              <a:rPr lang="en-US" noProof="0"/>
              <a:t>&lt;N&gt; for Arabic number 1, 2, 3</a:t>
            </a:r>
          </a:p>
          <a:p>
            <a:pPr lvl="1"/>
            <a:r>
              <a:rPr lang="en-US" noProof="0"/>
              <a:t>&lt;R&gt; for Roman numeral I, II, III</a:t>
            </a:r>
          </a:p>
          <a:p>
            <a:pPr lvl="1"/>
            <a:r>
              <a:rPr lang="en-US" noProof="0"/>
              <a:t>&lt;RL&gt; for lower-case Roman numeral </a:t>
            </a:r>
            <a:r>
              <a:rPr lang="en-US" noProof="0" err="1"/>
              <a:t>i</a:t>
            </a:r>
            <a:r>
              <a:rPr lang="en-US" noProof="0"/>
              <a:t>, ii, iii</a:t>
            </a:r>
          </a:p>
          <a:p>
            <a:pPr lvl="1"/>
            <a:r>
              <a:rPr lang="en-US" noProof="0"/>
              <a:t>&lt;A&gt; for alphabetic character A, B, C</a:t>
            </a:r>
          </a:p>
          <a:p>
            <a:pPr lvl="1"/>
            <a:r>
              <a:rPr lang="en-US" noProof="0"/>
              <a:t>&lt;AL&gt; for lower-case Alphabetic character</a:t>
            </a:r>
          </a:p>
          <a:p>
            <a:pPr lvl="1"/>
            <a:r>
              <a:rPr lang="en-US" noProof="0"/>
              <a:t>&lt;TEXT&gt;</a:t>
            </a:r>
          </a:p>
          <a:p>
            <a:pPr lvl="1"/>
            <a:r>
              <a:rPr lang="en-US" noProof="0"/>
              <a:t>&lt;RESPONSIBLE&gt;</a:t>
            </a:r>
          </a:p>
          <a:p>
            <a:pPr lvl="1"/>
            <a:r>
              <a:rPr lang="en-US" noProof="0"/>
              <a:t>&lt;TIMESLOT&gt;</a:t>
            </a:r>
          </a:p>
          <a:p>
            <a:pPr lvl="1"/>
            <a:r>
              <a:rPr lang="en-US" noProof="0"/>
              <a:t>&lt;DURATION&gt; for duration</a:t>
            </a:r>
          </a:p>
          <a:p>
            <a:pPr lvl="1"/>
            <a:r>
              <a:rPr lang="en-US" noProof="0"/>
              <a:t>&lt;P&gt; for page number</a:t>
            </a:r>
          </a:p>
          <a:p>
            <a:pPr lvl="0"/>
            <a:r>
              <a:rPr lang="en-US" noProof="0"/>
              <a:t>If you want the agenda to be vertically centered on each Agenda slide, rename this layout to:</a:t>
            </a:r>
          </a:p>
          <a:p>
            <a:pPr lvl="1"/>
            <a:endParaRPr lang="en-US" noProof="0"/>
          </a:p>
          <a:p>
            <a:pPr lvl="1"/>
            <a:r>
              <a:rPr lang="en-US" noProof="0"/>
              <a:t>SP Agenda Vertical</a:t>
            </a:r>
          </a:p>
        </p:txBody>
      </p:sp>
      <p:grpSp>
        <p:nvGrpSpPr>
          <p:cNvPr id="78" name="SP Agenda Subsection" hidden="1">
            <a:extLst>
              <a:ext uri="{FF2B5EF4-FFF2-40B4-BE49-F238E27FC236}">
                <a16:creationId xmlns:a16="http://schemas.microsoft.com/office/drawing/2014/main" id="{3CDEAECC-3C3D-40DC-8048-05157150AD6E}"/>
              </a:ext>
            </a:extLst>
          </p:cNvPr>
          <p:cNvGrpSpPr>
            <a:grpSpLocks/>
          </p:cNvGrpSpPr>
          <p:nvPr userDrawn="1"/>
        </p:nvGrpSpPr>
        <p:grpSpPr>
          <a:xfrm>
            <a:off x="1285096" y="4096092"/>
            <a:ext cx="10082625" cy="369332"/>
            <a:chOff x="1797664" y="2085631"/>
            <a:chExt cx="5940745" cy="369332"/>
          </a:xfrm>
        </p:grpSpPr>
        <p:sp>
          <p:nvSpPr>
            <p:cNvPr id="79" name="Textbox" hidden="1">
              <a:extLst>
                <a:ext uri="{FF2B5EF4-FFF2-40B4-BE49-F238E27FC236}">
                  <a16:creationId xmlns:a16="http://schemas.microsoft.com/office/drawing/2014/main" id="{584D4FFB-892A-49C8-973F-893B258E19B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140025" y="2085631"/>
              <a:ext cx="5598384" cy="369332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defTabSz="9334267">
                <a:tabLst>
                  <a:tab pos="9512062" algn="l"/>
                </a:tabLst>
              </a:pPr>
              <a:r>
                <a:rPr lang="en-US" sz="3600" b="1">
                  <a:solidFill>
                    <a:schemeClr val="tx1"/>
                  </a:solidFill>
                </a:rPr>
                <a:t>&lt;TEXT&gt;</a:t>
              </a:r>
            </a:p>
          </p:txBody>
        </p:sp>
        <p:sp>
          <p:nvSpPr>
            <p:cNvPr id="80" name="Textbox" hidden="1">
              <a:extLst>
                <a:ext uri="{FF2B5EF4-FFF2-40B4-BE49-F238E27FC236}">
                  <a16:creationId xmlns:a16="http://schemas.microsoft.com/office/drawing/2014/main" id="{BB144044-4B4E-495D-8D8D-9D01BCCA9A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797664" y="2085631"/>
              <a:ext cx="379556" cy="369332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sz="3600" b="1">
                  <a:solidFill>
                    <a:schemeClr val="tx1"/>
                  </a:solidFill>
                </a:rPr>
                <a:t>&lt;N&gt;</a:t>
              </a:r>
            </a:p>
          </p:txBody>
        </p:sp>
        <p:sp>
          <p:nvSpPr>
            <p:cNvPr id="81" name="Textbox" hidden="1">
              <a:extLst>
                <a:ext uri="{FF2B5EF4-FFF2-40B4-BE49-F238E27FC236}">
                  <a16:creationId xmlns:a16="http://schemas.microsoft.com/office/drawing/2014/main" id="{72849E41-8C22-4F28-A058-02BC25DF49BB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r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&lt;P&gt;</a:t>
              </a:r>
            </a:p>
          </p:txBody>
        </p:sp>
        <p:sp>
          <p:nvSpPr>
            <p:cNvPr id="82" name="Textbox" hidden="1">
              <a:extLst>
                <a:ext uri="{FF2B5EF4-FFF2-40B4-BE49-F238E27FC236}">
                  <a16:creationId xmlns:a16="http://schemas.microsoft.com/office/drawing/2014/main" id="{CA1BEB0B-B88B-4782-BF66-3BC90122CA1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&lt;TIMESLOT&gt;</a:t>
              </a:r>
            </a:p>
          </p:txBody>
        </p:sp>
        <p:sp>
          <p:nvSpPr>
            <p:cNvPr id="83" name="Textbox" hidden="1">
              <a:extLst>
                <a:ext uri="{FF2B5EF4-FFF2-40B4-BE49-F238E27FC236}">
                  <a16:creationId xmlns:a16="http://schemas.microsoft.com/office/drawing/2014/main" id="{2488CE60-C0C7-4375-8E28-316DE55D3DE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&lt;RESPONSIBLE&gt;</a:t>
              </a:r>
            </a:p>
          </p:txBody>
        </p:sp>
        <p:sp>
          <p:nvSpPr>
            <p:cNvPr id="84" name="Textbox" hidden="1">
              <a:extLst>
                <a:ext uri="{FF2B5EF4-FFF2-40B4-BE49-F238E27FC236}">
                  <a16:creationId xmlns:a16="http://schemas.microsoft.com/office/drawing/2014/main" id="{FDCF7982-797D-46DB-BA8C-F96B93FBBFAF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6912263" y="2086339"/>
              <a:ext cx="0" cy="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l"/>
              <a:r>
                <a:rPr lang="en-US" sz="1000" b="1">
                  <a:solidFill>
                    <a:srgbClr val="000000">
                      <a:alpha val="0"/>
                    </a:srgbClr>
                  </a:solidFill>
                </a:rPr>
                <a:t>&lt;DURATION&gt;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9781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16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8506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958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515082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4074678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50261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4141188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32551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59740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997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58110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405928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1247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7504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9605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136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464359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709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5927154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1381277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600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558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183850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54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38941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48768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A9BCBC-5BBF-4E5D-89CA-FE1F19EA8A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0" y="0"/>
            <a:ext cx="12195175" cy="3426192"/>
          </a:xfrm>
          <a:blipFill>
            <a:blip r:embed="rId2"/>
            <a:stretch>
              <a:fillRect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D7C6100-A398-4EE7-94CC-C67D14D1DF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E079EBE-5B45-4D74-948C-D1D11FEF557D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5FD9E93-11C1-45CE-8416-3F93AF600702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75A8FAA-9235-4B84-941E-D3A4C0BE5AE6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F0A577D-9F60-4D0E-90A8-4AFDCBD96125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D5B9740-4DFB-415E-8AEA-5FD72AC9461B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7FFCF61-298C-46D7-B8BB-9071D9772841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8A5B33-61D6-4D35-B71E-88EA3E7D7E4C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132B27F8-C98D-48C3-8E7C-F035285A797D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A63E277F-BA7E-449B-AAD2-42FFD9285B51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0AF24F2-915C-4D6B-8603-D0E26B3EDD25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7B7F9CF-819C-4408-8888-6A62F83613D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8681487-421E-4004-B0B3-EDF47FBAE50D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1E9BD7D-FC3F-4ABC-BED4-5A6C1734ED84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F9ED06-E641-427C-BF75-49A8D98FAA37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5B92A2C6-A006-4403-AC2B-8FC08BBBB5AA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7FB07D9-8BC9-4646-8ACE-F1DF9A358E8A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335A4D1-FAD4-42F4-8690-0A4BC50752B2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F5602E7-0D57-408B-8887-D4ECDBAC725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2B572EB7-8481-4875-888F-4BB5BAB66111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61CF7AD-BB0A-4249-BE2F-1FDA11C28A17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749B71A3-946F-4DF8-A274-D3A4742EEF2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269591E3-FE9B-465F-AF66-A448C07BC7C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4B34E60-AE54-40D4-8FD1-3C5BFB40914F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23983A70-F7D0-4A46-9D9B-DDBA484C1C7B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62D6E9E4-0D41-45F2-A016-9152BDF7C892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71903A4-38C1-4CA6-8116-0E4F9A22C59B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21D383C-F340-4297-B534-8292E3676CC3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F065F3-96CB-4A78-B8AB-3A3E361041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32EF-9A08-4922-BA16-6697195F4B2E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A41817D-367D-49E4-B1B6-F0C4484F8C05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C86C19D-B47E-4897-A534-5B98C4EA5F12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3" name="Copyright">
            <a:extLst>
              <a:ext uri="{FF2B5EF4-FFF2-40B4-BE49-F238E27FC236}">
                <a16:creationId xmlns:a16="http://schemas.microsoft.com/office/drawing/2014/main" id="{2AEA8751-7E7D-BF3B-C313-895910482AE6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981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4352" y="2979778"/>
            <a:ext cx="9146381" cy="553998"/>
          </a:xfrm>
          <a:noFill/>
        </p:spPr>
        <p:txBody>
          <a:bodyPr anchor="b" anchorCtr="0"/>
          <a:lstStyle>
            <a:lvl1pPr>
              <a:defRPr sz="3600" b="1" spc="-50" baseline="0">
                <a:solidFill>
                  <a:schemeClr val="tx1"/>
                </a:soli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352" y="3962400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0BF1E3-5E80-4E3D-89D0-11687B6A8B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76931-9B24-4679-A8BF-E1DD468CFBBF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EBE19C6-6706-4020-B807-54DF3ECF59FF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EE6E02C-9703-4824-8AA3-3CDBD4EC1718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ABA6316-B48F-49DF-9A22-68C01666886D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B1072FC-C2DD-4CD6-A63E-4E988CA996CF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2F424D9-AA02-4F74-9334-8D9AE6326055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23AB0E59-745E-49F7-830C-18ABF7E8F2D0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D366C3A-6234-4E44-AEE6-98D2B1805FF4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7CA781DA-1130-4DB6-9EDE-A935D4655B6D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2B81FC3-CEE5-414B-9FD4-5B10D1C7C883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EBB6538-5256-4320-A156-EB0FD69E2C7D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CB3F74-BF5D-4A31-AA8F-CBAA2C1C8422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743329-6B34-4632-ABF7-633108E797AD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38E3172-509D-423A-B643-494B27163B1F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AFD6F84-8D68-4CCC-AFCA-14B99E1A394B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ACF6AD2-4F54-4458-87B5-0B0DA1AB747F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0E7816D-EC14-4AE4-9A23-8F76EF6F7AFE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1A9EF7C5-3CC1-468E-A192-C11831616070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B2CE8FE-562E-47BB-9FD8-BDDBE0121EC0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EC50C4-8D1E-4589-BEC1-7AAD3788D3C4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D7010A8-A119-48ED-8D99-169FE3746E6B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EF9646EA-3B06-42B6-AC84-ABA5D60C6BBB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43379E8-0C40-4B7C-A445-ABE9A9FDFFAE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7B98FE3-4223-45D8-82FA-F2930D94F5DA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A6FD3C-7310-47DD-B5B5-A1CCF815651F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A72BCC-ECFC-4333-9707-B888359228D4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6F84EDA-7592-4EC6-BAB5-FC62B3471BD6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70A624A-EF1A-4617-BDA0-2ACE1038D098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7C9026-EBF0-4535-8114-4522D7E78EB2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B68E85B-C7A0-4A3F-8E11-6353516F93B2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0DEBCE2-1A3B-4A23-AAAA-A3048CA6223B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2" name="Copyright">
            <a:extLst>
              <a:ext uri="{FF2B5EF4-FFF2-40B4-BE49-F238E27FC236}">
                <a16:creationId xmlns:a16="http://schemas.microsoft.com/office/drawing/2014/main" id="{4975883C-2821-5D8E-A704-63EE6A5BDAA3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8320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84352" y="1435100"/>
            <a:ext cx="11021707" cy="161274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624761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543" y="1434370"/>
            <a:ext cx="11021389" cy="1612749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48318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>
            <a:extLst>
              <a:ext uri="{FF2B5EF4-FFF2-40B4-BE49-F238E27FC236}">
                <a16:creationId xmlns:a16="http://schemas.microsoft.com/office/drawing/2014/main" id="{626282E5-6B7A-401D-BB1C-7F027256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58731" y="-203200"/>
            <a:ext cx="578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1pPr>
            <a:lvl2pPr marL="742950" indent="-28575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2pPr>
            <a:lvl3pPr marL="11430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700">
                <a:solidFill>
                  <a:schemeClr val="tx1"/>
                </a:solidFill>
                <a:latin typeface="Segoe UI" panose="020B0502040204020203" pitchFamily="34" charset="0"/>
              </a:defRPr>
            </a:lvl9pPr>
          </a:lstStyle>
          <a:p>
            <a:pPr marL="0" marR="0" lvl="0" indent="0" algn="l" defTabSz="91281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A3A3A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t>ELT layout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584353" y="1435100"/>
            <a:ext cx="5213120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391352" y="1435100"/>
            <a:ext cx="5221059" cy="16127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0382182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416" y="457200"/>
            <a:ext cx="11021389" cy="5539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2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6398837" y="1435100"/>
            <a:ext cx="5213437" cy="1649682"/>
          </a:xfrm>
        </p:spPr>
        <p:txBody>
          <a:bodyPr/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01919890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9744301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584353" y="457200"/>
            <a:ext cx="5509853" cy="372410"/>
          </a:xfrm>
        </p:spPr>
        <p:txBody>
          <a:bodyPr tIns="64008"/>
          <a:lstStyle>
            <a:lvl1pPr>
              <a:defRPr sz="2000" spc="0">
                <a:latin typeface="72 Bold" panose="020B0803030000000003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9881269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016203"/>
            <a:ext cx="4159445" cy="1107996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353" y="3535540"/>
            <a:ext cx="4163509" cy="338554"/>
          </a:xfrm>
        </p:spPr>
        <p:txBody>
          <a:bodyPr/>
          <a:lstStyle>
            <a:lvl1pPr marL="0" indent="0">
              <a:buNone/>
              <a:defRPr sz="2200">
                <a:latin typeface="72 Brand" panose="020B0504030603020204" pitchFamily="34" charset="0"/>
                <a:cs typeface="Arial" panose="020B0604020202020204" pitchFamily="34" charset="0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63D4830-906E-4A43-9D2A-52DD3EC55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FAD7FA30-0519-4AAE-B091-0E3F15AE3998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94523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1" y="1275473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554761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88416" y="2873415"/>
            <a:ext cx="4161033" cy="1107996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1B0212E1-7C82-4FC0-B5BE-AE8FFF174F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ltGray">
          <a:xfrm>
            <a:off x="5335389" y="0"/>
            <a:ext cx="6859786" cy="6858000"/>
          </a:xfrm>
          <a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139"/>
            </a:stretch>
          </a:blipFill>
        </p:spPr>
        <p:txBody>
          <a:bodyPr tIns="210312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1">
                <a:gradFill>
                  <a:gsLst>
                    <a:gs pos="0">
                      <a:schemeClr val="bg1"/>
                    </a:gs>
                    <a:gs pos="64000">
                      <a:schemeClr val="bg1"/>
                    </a:gs>
                  </a:gsLst>
                  <a:lin ang="5400000" scaled="1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894A1B2-C9F3-419A-BFFA-1C2873A500FB}"/>
              </a:ext>
            </a:extLst>
          </p:cNvPr>
          <p:cNvSpPr txBox="1"/>
          <p:nvPr userDrawn="1"/>
        </p:nvSpPr>
        <p:spPr bwMode="black">
          <a:xfrm>
            <a:off x="11482841" y="6549108"/>
            <a:ext cx="142705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marR="0" lvl="0" indent="0" algn="r" defTabSz="91281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fld id="{0BDC132A-5C91-4078-9777-31DA19A62E0A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+mn-cs"/>
              </a:rPr>
              <a:pPr marL="0" marR="0" lvl="0" indent="0" algn="r" defTabSz="91281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Tx/>
                <a:buFont typeface="Arial" pitchFamily="34" charset="0"/>
                <a:buNone/>
                <a:tabLst/>
                <a:defRPr/>
              </a:pPr>
              <a:t>‹Nr.›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4344728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86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3223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5369" y="3977319"/>
            <a:ext cx="9146381" cy="338554"/>
          </a:xfrm>
          <a:noFill/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solidFill>
                  <a:schemeClr val="tx1"/>
                </a:solidFill>
                <a:latin typeface="72 Brand" panose="020B0504030603020204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238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4467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369" y="3035808"/>
            <a:ext cx="9146381" cy="498598"/>
          </a:xfrm>
          <a:noFill/>
        </p:spPr>
        <p:txBody>
          <a:bodyPr anchor="b" anchorCtr="0"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72 Brand" panose="020B0504030603020204" pitchFamily="34" charset="0"/>
                <a:ea typeface="+mn-ea"/>
                <a:cs typeface="72 Bold" panose="020B08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98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52289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2144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 descr="This layout should only be used for developer code. The font used is a monospace font which is ideal for showing code."/>
          <p:cNvSpPr>
            <a:spLocks noGrp="1"/>
          </p:cNvSpPr>
          <p:nvPr>
            <p:ph type="body" sz="quarter" idx="10"/>
          </p:nvPr>
        </p:nvSpPr>
        <p:spPr>
          <a:xfrm>
            <a:off x="588416" y="1436689"/>
            <a:ext cx="11021389" cy="190821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726152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act information">
            <a:extLst>
              <a:ext uri="{FF2B5EF4-FFF2-40B4-BE49-F238E27FC236}">
                <a16:creationId xmlns:a16="http://schemas.microsoft.com/office/drawing/2014/main" id="{7113F415-65C4-4ED8-81EB-71635591D4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84352" y="2905487"/>
            <a:ext cx="5514824" cy="2501010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  <a:lvl2pPr marL="0" indent="0">
              <a:spcBef>
                <a:spcPts val="0"/>
              </a:spcBef>
              <a:buNone/>
              <a:defRPr sz="1600" b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</a:defRPr>
            </a:lvl2pPr>
          </a:lstStyle>
          <a:p>
            <a:r>
              <a:rPr lang="en-US"/>
              <a:t>Contact information:</a:t>
            </a:r>
          </a:p>
          <a:p>
            <a:pPr lvl="1"/>
            <a:r>
              <a:rPr lang="en-US"/>
              <a:t>First name Last name</a:t>
            </a:r>
          </a:p>
          <a:p>
            <a:pPr lvl="1"/>
            <a:r>
              <a:rPr lang="en-US"/>
              <a:t>Title</a:t>
            </a:r>
          </a:p>
          <a:p>
            <a:pPr lvl="1"/>
            <a:r>
              <a:rPr lang="en-US"/>
              <a:t>LinkedIn name</a:t>
            </a:r>
          </a:p>
          <a:p>
            <a:pPr lvl="1"/>
            <a:r>
              <a:rPr lang="en-US"/>
              <a:t>Twitter handle</a:t>
            </a:r>
          </a:p>
        </p:txBody>
      </p:sp>
      <p:sp>
        <p:nvSpPr>
          <p:cNvPr id="8" name="Thank you">
            <a:extLst>
              <a:ext uri="{FF2B5EF4-FFF2-40B4-BE49-F238E27FC236}">
                <a16:creationId xmlns:a16="http://schemas.microsoft.com/office/drawing/2014/main" id="{72621CA0-04F6-4A2B-9513-2947683469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84352" y="1765299"/>
            <a:ext cx="5514824" cy="631660"/>
          </a:xfrm>
        </p:spPr>
        <p:txBody>
          <a:bodyPr anchor="t" anchorCtr="0">
            <a:noAutofit/>
          </a:bodyPr>
          <a:lstStyle>
            <a:lvl1pPr>
              <a:defRPr sz="36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72 Brand" panose="020B0504030603020204" pitchFamily="34" charset="0"/>
                <a:cs typeface="72 Bold" panose="020B0803030000000003" pitchFamily="34" charset="0"/>
              </a:defRPr>
            </a:lvl1pPr>
          </a:lstStyle>
          <a:p>
            <a:r>
              <a:rPr lang="en-US"/>
              <a:t>Thank you.</a:t>
            </a:r>
            <a:endParaRPr lang="de-D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56BF64F-D8F7-49F6-8ED0-542D942CDC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352" y="5925113"/>
            <a:ext cx="718351" cy="343470"/>
          </a:xfrm>
          <a:prstGeom prst="rect">
            <a:avLst/>
          </a:prstGeom>
        </p:spPr>
      </p:pic>
      <p:sp>
        <p:nvSpPr>
          <p:cNvPr id="6" name="Copyright Placeholder" descr="{&quot;templafy&quot;:{&quot;id&quot;:&quot;ba9fff8e-a26f-4604-9418-39eec7243848&quot;}}">
            <a:extLst>
              <a:ext uri="{FF2B5EF4-FFF2-40B4-BE49-F238E27FC236}">
                <a16:creationId xmlns:a16="http://schemas.microsoft.com/office/drawing/2014/main" id="{2104F1F6-DC9C-4268-A890-004FD02FCB52}"/>
              </a:ext>
            </a:extLst>
          </p:cNvPr>
          <p:cNvSpPr txBox="1">
            <a:spLocks/>
          </p:cNvSpPr>
          <p:nvPr userDrawn="1"/>
        </p:nvSpPr>
        <p:spPr>
          <a:xfrm>
            <a:off x="585019" y="6536751"/>
            <a:ext cx="10158245" cy="138498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855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0070F2"/>
              </a:buClr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© 2023 SAP SE or an SAP affiliate company. All rights reserved. See Legal Notice on www.sap.com/legal-notice for use terms, disclaimers, disclosures, or restrictions related to SAP Materials for general audiences.</a:t>
            </a:r>
          </a:p>
        </p:txBody>
      </p:sp>
    </p:spTree>
    <p:extLst>
      <p:ext uri="{BB962C8B-B14F-4D97-AF65-F5344CB8AC3E}">
        <p14:creationId xmlns:p14="http://schemas.microsoft.com/office/powerpoint/2010/main" val="35153216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solidFill>
                  <a:schemeClr val="tx1"/>
                </a:solidFill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 bwMode="white">
          <a:xfrm>
            <a:off x="584352" y="1436689"/>
            <a:ext cx="11021707" cy="2215991"/>
          </a:xfrm>
        </p:spPr>
        <p:txBody>
          <a:bodyPr/>
          <a:lstStyle>
            <a:lvl1pPr>
              <a:defRPr sz="3600">
                <a:latin typeface="72" panose="020B0503030000000003" pitchFamily="34" charset="0"/>
                <a:cs typeface="72" panose="020B0503030000000003" pitchFamily="34" charset="0"/>
              </a:defRPr>
            </a:lvl1pPr>
            <a:lvl2pPr>
              <a:defRPr sz="2800">
                <a:latin typeface="72" panose="020B0503030000000003" pitchFamily="34" charset="0"/>
                <a:cs typeface="72" panose="020B0503030000000003" pitchFamily="34" charset="0"/>
              </a:defRPr>
            </a:lvl2pPr>
            <a:lvl3pPr>
              <a:defRPr sz="2400">
                <a:latin typeface="72" panose="020B0503030000000003" pitchFamily="34" charset="0"/>
                <a:cs typeface="72" panose="020B0503030000000003" pitchFamily="34" charset="0"/>
              </a:defRPr>
            </a:lvl3pPr>
            <a:lvl4pPr>
              <a:defRPr sz="2000">
                <a:latin typeface="72" panose="020B0503030000000003" pitchFamily="34" charset="0"/>
                <a:cs typeface="72" panose="020B0503030000000003" pitchFamily="34" charset="0"/>
              </a:defRPr>
            </a:lvl4pPr>
            <a:lvl5pPr>
              <a:defRPr sz="1800">
                <a:latin typeface="72" panose="020B0503030000000003" pitchFamily="34" charset="0"/>
                <a:cs typeface="72" panose="020B050303000000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/>
          </p:nvPr>
        </p:nvSpPr>
        <p:spPr>
          <a:xfrm>
            <a:off x="2" y="6269039"/>
            <a:ext cx="12195176" cy="588963"/>
          </a:xfrm>
          <a:prstGeom prst="rect">
            <a:avLst/>
          </a:prstGeom>
          <a:solidFill>
            <a:srgbClr val="FFFF99"/>
          </a:solidFill>
        </p:spPr>
        <p:txBody>
          <a:bodyPr lIns="155457" tIns="77729" rIns="155457" bIns="45720" anchor="b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solidFill>
                  <a:srgbClr val="000000"/>
                </a:solidFill>
                <a:effectLst/>
                <a:latin typeface="72" panose="020B0503030000000003" pitchFamily="34" charset="0"/>
                <a:ea typeface="72" panose="020B0503030000000003" pitchFamily="34" charset="0"/>
                <a:cs typeface="72" panose="020B05030300000000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9720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5" y="1275473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3159755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blue patt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369E6551-269A-D225-4CF8-EC6D532E490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441288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73D104-EF7E-A0AB-2243-882D65E686E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75363" y="0"/>
            <a:ext cx="6119812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1271884541" name="LogoBlue-Dynamic" descr="{&quot;templafy&quot;:{&quot;id&quot;:&quot;e1ff4155-3db1-4bbb-85a7-437eca614c8d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6" name="Classification-Dynamic" descr="{&quot;templafy&quot;:{&quot;id&quot;:&quot;1400d254-c5b0-49a9-bbba-c97223cc9af9&quot;}}">
            <a:extLst>
              <a:ext uri="{FF2B5EF4-FFF2-40B4-BE49-F238E27FC236}">
                <a16:creationId xmlns:a16="http://schemas.microsoft.com/office/drawing/2014/main" id="{870EB466-B92B-9D4D-974E-A49C0F424152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87130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704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nk cover with anvil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367B704E-206C-83F1-209C-8AC5AA593D1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33752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67B704E-206C-83F1-209C-8AC5AA593D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Background">
            <a:extLst>
              <a:ext uri="{FF2B5EF4-FFF2-40B4-BE49-F238E27FC236}">
                <a16:creationId xmlns:a16="http://schemas.microsoft.com/office/drawing/2014/main" id="{37E79459-E5C5-5E87-E38B-80855D38E462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00144A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46E736-979F-0D4B-6D59-D0EA5D367E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0936" y="1216760"/>
            <a:ext cx="8887864" cy="4424483"/>
          </a:xfrm>
          <a:prstGeom prst="rect">
            <a:avLst/>
          </a:prstGeom>
        </p:spPr>
      </p:pic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10900800" cy="997196"/>
          </a:xfrm>
        </p:spPr>
        <p:txBody>
          <a:bodyPr vert="horz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79869855" name="LogoWhite-Dynamic" descr="{&quot;templafy&quot;:{&quot;id&quot;:&quot;f311321f-6dec-468e-bf1d-41970cf5b78d&quot;}}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7" name="Classification-Dynamic" descr="{&quot;templafy&quot;:{&quot;id&quot;:&quot;34991d23-440a-47c2-bb45-be4011253002&quot;}}">
            <a:extLst>
              <a:ext uri="{FF2B5EF4-FFF2-40B4-BE49-F238E27FC236}">
                <a16:creationId xmlns:a16="http://schemas.microsoft.com/office/drawing/2014/main" id="{1D05DC80-84C9-9ECA-3B84-3577D8D8165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73707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go cover with anvil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07CC981-2E4E-11B1-C37B-1DDB5D3E50F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610645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07CC981-2E4E-11B1-C37B-1DDB5D3E50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9" name="Rectangle 148">
            <a:extLst>
              <a:ext uri="{FF2B5EF4-FFF2-40B4-BE49-F238E27FC236}">
                <a16:creationId xmlns:a16="http://schemas.microsoft.com/office/drawing/2014/main" id="{3F9D113E-DB39-0CF2-578D-9B5D35C92F55}"/>
              </a:ext>
            </a:extLst>
          </p:cNvPr>
          <p:cNvSpPr/>
          <p:nvPr userDrawn="1"/>
        </p:nvSpPr>
        <p:spPr bwMode="gray">
          <a:xfrm>
            <a:off x="7102259" y="0"/>
            <a:ext cx="5092917" cy="6858000"/>
          </a:xfrm>
          <a:prstGeom prst="rect">
            <a:avLst/>
          </a:prstGeom>
          <a:solidFill>
            <a:srgbClr val="89D1FF"/>
          </a:solidFill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D06AF2-2141-CEFD-4797-A6E50CC267FE}"/>
              </a:ext>
            </a:extLst>
          </p:cNvPr>
          <p:cNvSpPr/>
          <p:nvPr userDrawn="1"/>
        </p:nvSpPr>
        <p:spPr bwMode="gray">
          <a:xfrm>
            <a:off x="2" y="0"/>
            <a:ext cx="7226300" cy="6858000"/>
          </a:xfrm>
          <a:prstGeom prst="rect">
            <a:avLst/>
          </a:prstGeom>
          <a:solidFill>
            <a:srgbClr val="D1EFFF"/>
          </a:solidFill>
          <a:ln w="1342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" name="Title"/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633305" cy="997196"/>
          </a:xfrm>
        </p:spPr>
        <p:txBody>
          <a:bodyPr vert="horz"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482996304" name="LogoWhite-Dynamic" descr="{&quot;templafy&quot;:{&quot;id&quot;:&quot;a0444597-b454-4b66-be2a-62ce43b21692&quot;}}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8" name="Classification-Dynamic" descr="{&quot;templafy&quot;:{&quot;id&quot;:&quot;a16dfd42-0de3-46c7-a276-e906e46a8fb7&quot;}}">
            <a:extLst>
              <a:ext uri="{FF2B5EF4-FFF2-40B4-BE49-F238E27FC236}">
                <a16:creationId xmlns:a16="http://schemas.microsoft.com/office/drawing/2014/main" id="{F1333C1B-AD40-D53A-5A1E-EFB8C6390D4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651709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cover with image in anvil shape">
    <p:bg>
      <p:bgPr>
        <a:solidFill>
          <a:srgbClr val="97D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CF15634C-E3A9-CDE6-5F8E-35B41DFE2B5D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D1EFFF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729E6C33-847C-5792-E2BD-5963C662E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5529704" cy="997196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2BFABF1-DD81-F2D4-FD65-DBCD6636029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69496" y="2029240"/>
            <a:ext cx="5711687" cy="2828844"/>
          </a:xfrm>
          <a:custGeom>
            <a:avLst/>
            <a:gdLst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5453062 w 5453062"/>
              <a:gd name="connsiteY2" fmla="*/ 2700337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  <a:gd name="connsiteX0" fmla="*/ 0 w 5453062"/>
              <a:gd name="connsiteY0" fmla="*/ 0 h 2758526"/>
              <a:gd name="connsiteX1" fmla="*/ 5453062 w 5453062"/>
              <a:gd name="connsiteY1" fmla="*/ 0 h 2758526"/>
              <a:gd name="connsiteX2" fmla="*/ 2751426 w 5453062"/>
              <a:gd name="connsiteY2" fmla="*/ 2758526 h 2758526"/>
              <a:gd name="connsiteX3" fmla="*/ 0 w 5453062"/>
              <a:gd name="connsiteY3" fmla="*/ 2700337 h 2758526"/>
              <a:gd name="connsiteX4" fmla="*/ 0 w 5453062"/>
              <a:gd name="connsiteY4" fmla="*/ 0 h 2758526"/>
              <a:gd name="connsiteX0" fmla="*/ 0 w 5453062"/>
              <a:gd name="connsiteY0" fmla="*/ 0 h 2700337"/>
              <a:gd name="connsiteX1" fmla="*/ 5453062 w 5453062"/>
              <a:gd name="connsiteY1" fmla="*/ 0 h 2700337"/>
              <a:gd name="connsiteX2" fmla="*/ 2726487 w 5453062"/>
              <a:gd name="connsiteY2" fmla="*/ 2700336 h 2700337"/>
              <a:gd name="connsiteX3" fmla="*/ 0 w 5453062"/>
              <a:gd name="connsiteY3" fmla="*/ 2700337 h 2700337"/>
              <a:gd name="connsiteX4" fmla="*/ 0 w 5453062"/>
              <a:gd name="connsiteY4" fmla="*/ 0 h 2700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53062" h="2700337">
                <a:moveTo>
                  <a:pt x="0" y="0"/>
                </a:moveTo>
                <a:lnTo>
                  <a:pt x="5453062" y="0"/>
                </a:lnTo>
                <a:lnTo>
                  <a:pt x="2726487" y="2700336"/>
                </a:lnTo>
                <a:lnTo>
                  <a:pt x="0" y="2700337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 anchorCtr="0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         Click to add image</a:t>
            </a:r>
          </a:p>
        </p:txBody>
      </p:sp>
      <p:sp>
        <p:nvSpPr>
          <p:cNvPr id="4" name="Classification-Dynamic" descr="{&quot;templafy&quot;:{&quot;id&quot;:&quot;aa57b900-42ee-45e2-901d-a9c467b9898a&quot;}}">
            <a:extLst>
              <a:ext uri="{FF2B5EF4-FFF2-40B4-BE49-F238E27FC236}">
                <a16:creationId xmlns:a16="http://schemas.microsoft.com/office/drawing/2014/main" id="{13EDB9F6-FBDA-8ED8-A84B-244CC53CFF99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  <p:pic>
        <p:nvPicPr>
          <p:cNvPr id="866333957" name="LogoBlack-Dynamic" descr="{&quot;templafy&quot;:{&quot;id&quot;:&quot;690c104f-7e65-48cd-94b6-5b4d27d0d6fb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179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41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Image or Illustr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">
            <a:extLst>
              <a:ext uri="{FF2B5EF4-FFF2-40B4-BE49-F238E27FC236}">
                <a16:creationId xmlns:a16="http://schemas.microsoft.com/office/drawing/2014/main" id="{F6B4F408-95BC-730E-4114-45641ED46491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288000" y="4024430"/>
            <a:ext cx="10899174" cy="997196"/>
          </a:xfrm>
        </p:spPr>
        <p:txBody>
          <a:bodyPr vert="horz" wrap="square" lIns="0" tIns="0" rIns="0" bIns="0" rtlCol="0">
            <a:noAutofit/>
          </a:bodyPr>
          <a:lstStyle>
            <a:lvl1pPr>
              <a:lnSpc>
                <a:spcPct val="90000"/>
              </a:lnSpc>
              <a:defRPr lang="de-DE" sz="3599" b="0" i="0" dirty="0">
                <a:latin typeface="72 Brand Medium" panose="020B0504030603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A78832-C268-4EC5-BB82-7F9D7F5B51B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-1"/>
            <a:ext cx="12195175" cy="3430800"/>
          </a:xfrm>
        </p:spPr>
        <p:txBody>
          <a:bodyPr anchor="ctr" anchorCtr="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7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Click to insert picture</a:t>
            </a:r>
          </a:p>
        </p:txBody>
      </p:sp>
      <p:pic>
        <p:nvPicPr>
          <p:cNvPr id="1675361044" name="LogoBlue-Dynamic" descr="{&quot;templafy&quot;:{&quot;id&quot;:&quot;9dd02216-58b9-48cc-95b4-a4fb4fb97416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6218600"/>
            <a:ext cx="727192" cy="360000"/>
          </a:xfrm>
          <a:prstGeom prst="rect">
            <a:avLst/>
          </a:prstGeom>
        </p:spPr>
      </p:pic>
      <p:sp>
        <p:nvSpPr>
          <p:cNvPr id="9" name="Classification-Dynamic" descr="{&quot;templafy&quot;:{&quot;id&quot;:&quot;17904262-8e98-4143-ba28-5ffff2b9dc57&quot;}}">
            <a:extLst>
              <a:ext uri="{FF2B5EF4-FFF2-40B4-BE49-F238E27FC236}">
                <a16:creationId xmlns:a16="http://schemas.microsoft.com/office/drawing/2014/main" id="{CE0C2033-6FDF-7DD6-E25C-C03296FDAD00}"/>
              </a:ext>
            </a:extLst>
          </p:cNvPr>
          <p:cNvSpPr txBox="1"/>
          <p:nvPr userDrawn="1"/>
        </p:nvSpPr>
        <p:spPr>
          <a:xfrm>
            <a:off x="282575" y="5724000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587997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7505">
          <p15:clr>
            <a:srgbClr val="FBAE40"/>
          </p15:clr>
        </p15:guide>
        <p15:guide id="2" orient="horz" pos="4144">
          <p15:clr>
            <a:srgbClr val="FBAE40"/>
          </p15:clr>
        </p15:guide>
        <p15:guide id="3" orient="horz" pos="2162">
          <p15:clr>
            <a:srgbClr val="FBAE40"/>
          </p15:clr>
        </p15:guide>
        <p15:guide id="4" pos="181">
          <p15:clr>
            <a:srgbClr val="FBAE40"/>
          </p15:clr>
        </p15:guide>
        <p15:guide id="5" orient="horz" pos="2534">
          <p15:clr>
            <a:srgbClr val="FBAE40"/>
          </p15:clr>
        </p15:guide>
        <p15:guide id="6" orient="horz" pos="3164">
          <p15:clr>
            <a:srgbClr val="FBAE40"/>
          </p15:clr>
        </p15:guide>
        <p15:guide id="7" orient="horz" pos="3232">
          <p15:clr>
            <a:srgbClr val="FBAE40"/>
          </p15:clr>
        </p15:guide>
        <p15:guide id="8" orient="horz" pos="350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cover with green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615A14AB-7A75-B899-CDA1-E311E201A837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Anvil" descr="preencoded.png">
            <a:extLst>
              <a:ext uri="{FF2B5EF4-FFF2-40B4-BE49-F238E27FC236}">
                <a16:creationId xmlns:a16="http://schemas.microsoft.com/office/drawing/2014/main" id="{CAD3135A-95A0-606F-5A25-35CF890B232D}"/>
              </a:ext>
            </a:extLst>
          </p:cNvPr>
          <p:cNvSpPr/>
          <p:nvPr/>
        </p:nvSpPr>
        <p:spPr>
          <a:xfrm>
            <a:off x="5072442" y="1275475"/>
            <a:ext cx="6069341" cy="2991727"/>
          </a:xfrm>
          <a:custGeom>
            <a:avLst/>
            <a:gdLst>
              <a:gd name="connsiteX0" fmla="*/ 0 w 6069341"/>
              <a:gd name="connsiteY0" fmla="*/ 0 h 2991727"/>
              <a:gd name="connsiteX1" fmla="*/ 0 w 6069341"/>
              <a:gd name="connsiteY1" fmla="*/ 2991727 h 2991727"/>
              <a:gd name="connsiteX2" fmla="*/ 3084421 w 6069341"/>
              <a:gd name="connsiteY2" fmla="*/ 2991727 h 2991727"/>
              <a:gd name="connsiteX3" fmla="*/ 6069341 w 6069341"/>
              <a:gd name="connsiteY3" fmla="*/ 0 h 2991727"/>
              <a:gd name="connsiteX4" fmla="*/ 0 w 6069341"/>
              <a:gd name="connsiteY4" fmla="*/ 0 h 2991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9341" h="2991727">
                <a:moveTo>
                  <a:pt x="0" y="0"/>
                </a:moveTo>
                <a:lnTo>
                  <a:pt x="0" y="2991727"/>
                </a:lnTo>
                <a:lnTo>
                  <a:pt x="3084421" y="2991727"/>
                </a:lnTo>
                <a:lnTo>
                  <a:pt x="6069341" y="0"/>
                </a:lnTo>
                <a:lnTo>
                  <a:pt x="0" y="0"/>
                </a:lnTo>
                <a:close/>
              </a:path>
            </a:pathLst>
          </a:custGeom>
          <a:solidFill>
            <a:srgbClr val="0070F2"/>
          </a:solidFill>
          <a:ln w="7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35658676" name="LogoBlue-Dynamic" descr="{&quot;templafy&quot;:{&quot;id&quot;:&quot;24dda641-0340-42fc-b199-54e3bbe1e6c5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11" name="Classification-Dynamic" descr="{&quot;templafy&quot;:{&quot;id&quot;:&quot;99d85a1f-5caa-4f35-b7df-eb9703c96eda&quot;}}">
            <a:extLst>
              <a:ext uri="{FF2B5EF4-FFF2-40B4-BE49-F238E27FC236}">
                <a16:creationId xmlns:a16="http://schemas.microsoft.com/office/drawing/2014/main" id="{62D91ACB-BD14-46CB-4B61-F4B072D877C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3417599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ackground">
            <a:extLst>
              <a:ext uri="{FF2B5EF4-FFF2-40B4-BE49-F238E27FC236}">
                <a16:creationId xmlns:a16="http://schemas.microsoft.com/office/drawing/2014/main" id="{581FAEF7-1ACD-83AC-7B42-761E6A30387F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rgbClr val="A6E0FF">
              <a:alpha val="42715"/>
            </a:srgbClr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Anvil" descr="preencoded.png">
            <a:extLst>
              <a:ext uri="{FF2B5EF4-FFF2-40B4-BE49-F238E27FC236}">
                <a16:creationId xmlns:a16="http://schemas.microsoft.com/office/drawing/2014/main" id="{94093846-CC07-3993-CA62-86004F1C03F9}"/>
              </a:ext>
            </a:extLst>
          </p:cNvPr>
          <p:cNvSpPr/>
          <p:nvPr/>
        </p:nvSpPr>
        <p:spPr>
          <a:xfrm>
            <a:off x="2289866" y="1275475"/>
            <a:ext cx="8851917" cy="4363327"/>
          </a:xfrm>
          <a:custGeom>
            <a:avLst/>
            <a:gdLst>
              <a:gd name="connsiteX0" fmla="*/ 0 w 8851917"/>
              <a:gd name="connsiteY0" fmla="*/ 0 h 4363327"/>
              <a:gd name="connsiteX1" fmla="*/ 0 w 8851917"/>
              <a:gd name="connsiteY1" fmla="*/ 4363327 h 4363327"/>
              <a:gd name="connsiteX2" fmla="*/ 4498517 w 8851917"/>
              <a:gd name="connsiteY2" fmla="*/ 4363327 h 4363327"/>
              <a:gd name="connsiteX3" fmla="*/ 8851917 w 8851917"/>
              <a:gd name="connsiteY3" fmla="*/ 0 h 4363327"/>
              <a:gd name="connsiteX4" fmla="*/ 0 w 8851917"/>
              <a:gd name="connsiteY4" fmla="*/ 0 h 4363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51917" h="4363327">
                <a:moveTo>
                  <a:pt x="0" y="0"/>
                </a:moveTo>
                <a:lnTo>
                  <a:pt x="0" y="4363327"/>
                </a:lnTo>
                <a:lnTo>
                  <a:pt x="4498517" y="4363327"/>
                </a:lnTo>
                <a:lnTo>
                  <a:pt x="8851917" y="0"/>
                </a:lnTo>
                <a:lnTo>
                  <a:pt x="0" y="0"/>
                </a:lnTo>
                <a:close/>
              </a:path>
            </a:pathLst>
          </a:custGeom>
          <a:solidFill>
            <a:srgbClr val="A6E0FF"/>
          </a:solidFill>
          <a:ln w="1523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1098B98B-8FDE-5B19-2FC7-97058A6B53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5929920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990423110" name="LogoBlack-Dynamic" descr="{&quot;templafy&quot;:{&quot;id&quot;:&quot;787d00a1-4cac-4b81-b637-a99274574ec4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ad4994d4-76c3-4624-9265-4ebe8c04ee95&quot;}}">
            <a:extLst>
              <a:ext uri="{FF2B5EF4-FFF2-40B4-BE49-F238E27FC236}">
                <a16:creationId xmlns:a16="http://schemas.microsoft.com/office/drawing/2014/main" id="{D417CEF6-1FCD-75B6-FA13-C583ECCE7BE5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683069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1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29758156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779654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9DE307C8-D1C3-00E2-C5B0-2A7EBB981384}"/>
              </a:ext>
            </a:extLst>
          </p:cNvPr>
          <p:cNvSpPr/>
          <p:nvPr/>
        </p:nvSpPr>
        <p:spPr>
          <a:xfrm>
            <a:off x="0" y="2"/>
            <a:ext cx="12195175" cy="6861495"/>
          </a:xfrm>
          <a:custGeom>
            <a:avLst/>
            <a:gdLst>
              <a:gd name="connsiteX0" fmla="*/ 0 w 12195175"/>
              <a:gd name="connsiteY0" fmla="*/ 0 h 6861495"/>
              <a:gd name="connsiteX1" fmla="*/ 12195175 w 12195175"/>
              <a:gd name="connsiteY1" fmla="*/ 0 h 6861495"/>
              <a:gd name="connsiteX2" fmla="*/ 12195175 w 12195175"/>
              <a:gd name="connsiteY2" fmla="*/ 6861496 h 6861495"/>
              <a:gd name="connsiteX3" fmla="*/ 0 w 12195175"/>
              <a:gd name="connsiteY3" fmla="*/ 6861496 h 6861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61495">
                <a:moveTo>
                  <a:pt x="0" y="0"/>
                </a:moveTo>
                <a:lnTo>
                  <a:pt x="12195175" y="0"/>
                </a:lnTo>
                <a:lnTo>
                  <a:pt x="12195175" y="6861496"/>
                </a:lnTo>
                <a:lnTo>
                  <a:pt x="0" y="6861496"/>
                </a:lnTo>
                <a:close/>
              </a:path>
            </a:pathLst>
          </a:custGeom>
          <a:solidFill>
            <a:srgbClr val="0057D2"/>
          </a:solidFill>
          <a:ln w="1016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6" name="Anvil" descr="preencoded.png">
            <a:extLst>
              <a:ext uri="{FF2B5EF4-FFF2-40B4-BE49-F238E27FC236}">
                <a16:creationId xmlns:a16="http://schemas.microsoft.com/office/drawing/2014/main" id="{6C575B3E-49FD-8450-F2CB-84C6E7A1153D}"/>
              </a:ext>
            </a:extLst>
          </p:cNvPr>
          <p:cNvSpPr/>
          <p:nvPr/>
        </p:nvSpPr>
        <p:spPr>
          <a:xfrm>
            <a:off x="752355" y="1156532"/>
            <a:ext cx="5613722" cy="2756252"/>
          </a:xfrm>
          <a:custGeom>
            <a:avLst/>
            <a:gdLst>
              <a:gd name="connsiteX0" fmla="*/ 0 w 5613722"/>
              <a:gd name="connsiteY0" fmla="*/ 0 h 2756252"/>
              <a:gd name="connsiteX1" fmla="*/ 0 w 5613722"/>
              <a:gd name="connsiteY1" fmla="*/ 2756252 h 2756252"/>
              <a:gd name="connsiteX2" fmla="*/ 2852875 w 5613722"/>
              <a:gd name="connsiteY2" fmla="*/ 2756252 h 2756252"/>
              <a:gd name="connsiteX3" fmla="*/ 5613722 w 5613722"/>
              <a:gd name="connsiteY3" fmla="*/ 0 h 2756252"/>
              <a:gd name="connsiteX4" fmla="*/ 0 w 5613722"/>
              <a:gd name="connsiteY4" fmla="*/ 0 h 275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3722" h="2756252">
                <a:moveTo>
                  <a:pt x="0" y="0"/>
                </a:moveTo>
                <a:lnTo>
                  <a:pt x="0" y="2756252"/>
                </a:lnTo>
                <a:lnTo>
                  <a:pt x="2852875" y="2756252"/>
                </a:lnTo>
                <a:lnTo>
                  <a:pt x="5613722" y="0"/>
                </a:lnTo>
                <a:lnTo>
                  <a:pt x="0" y="0"/>
                </a:lnTo>
                <a:close/>
              </a:path>
            </a:pathLst>
          </a:custGeom>
          <a:solidFill>
            <a:srgbClr val="1B90FF"/>
          </a:solidFill>
          <a:ln w="927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799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F6D8674-EA25-0C87-7F7A-4B6FFA7F1F1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836063" y="0"/>
            <a:ext cx="4359114" cy="6858000"/>
          </a:xfrm>
        </p:spPr>
        <p:txBody>
          <a:bodyPr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A222ABC1-A03E-5EDE-02E2-6F3794850C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401" y="2206502"/>
            <a:ext cx="5529704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599" b="0" i="0">
                <a:solidFill>
                  <a:schemeClr val="bg1"/>
                </a:solidFill>
                <a:latin typeface="72 Brand Medium" panose="020B0504030603020204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599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62713959" name="LogoWhite-Dynamic" descr="{&quot;templafy&quot;:{&quot;id&quot;:&quot;ae30ed49-76db-405c-8e79-7aba1a001200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" y="360000"/>
            <a:ext cx="727192" cy="360000"/>
          </a:xfrm>
          <a:prstGeom prst="rect">
            <a:avLst/>
          </a:prstGeom>
        </p:spPr>
      </p:pic>
      <p:sp>
        <p:nvSpPr>
          <p:cNvPr id="5" name="Classification-Dynamic" descr="{&quot;templafy&quot;:{&quot;id&quot;:&quot;c0ba914e-4f09-45b0-9f6c-35c8b490f42b&quot;}}">
            <a:extLst>
              <a:ext uri="{FF2B5EF4-FFF2-40B4-BE49-F238E27FC236}">
                <a16:creationId xmlns:a16="http://schemas.microsoft.com/office/drawing/2014/main" id="{7A6CB977-D711-D436-9DC2-AAFCC56F9CAA}"/>
              </a:ext>
            </a:extLst>
          </p:cNvPr>
          <p:cNvSpPr txBox="1"/>
          <p:nvPr userDrawn="1"/>
        </p:nvSpPr>
        <p:spPr>
          <a:xfrm>
            <a:off x="440401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18208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cover with anvi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 descr="preencoded.png">
            <a:extLst>
              <a:ext uri="{FF2B5EF4-FFF2-40B4-BE49-F238E27FC236}">
                <a16:creationId xmlns:a16="http://schemas.microsoft.com/office/drawing/2014/main" id="{5F3BB899-74C3-EBF7-C191-EC2863B8F536}"/>
              </a:ext>
            </a:extLst>
          </p:cNvPr>
          <p:cNvSpPr/>
          <p:nvPr/>
        </p:nvSpPr>
        <p:spPr>
          <a:xfrm>
            <a:off x="0" y="0"/>
            <a:ext cx="12195175" cy="6858000"/>
          </a:xfrm>
          <a:custGeom>
            <a:avLst/>
            <a:gdLst>
              <a:gd name="connsiteX0" fmla="*/ 0 w 12195175"/>
              <a:gd name="connsiteY0" fmla="*/ 0 h 6858000"/>
              <a:gd name="connsiteX1" fmla="*/ 12195175 w 12195175"/>
              <a:gd name="connsiteY1" fmla="*/ 0 h 6858000"/>
              <a:gd name="connsiteX2" fmla="*/ 12195175 w 12195175"/>
              <a:gd name="connsiteY2" fmla="*/ 6858000 h 6858000"/>
              <a:gd name="connsiteX3" fmla="*/ 0 w 1219517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5175" h="6858000">
                <a:moveTo>
                  <a:pt x="0" y="0"/>
                </a:moveTo>
                <a:lnTo>
                  <a:pt x="12195175" y="0"/>
                </a:lnTo>
                <a:lnTo>
                  <a:pt x="121951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B90FF"/>
          </a:solidFill>
          <a:ln w="11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Anvil" descr="preencoded.png">
            <a:extLst>
              <a:ext uri="{FF2B5EF4-FFF2-40B4-BE49-F238E27FC236}">
                <a16:creationId xmlns:a16="http://schemas.microsoft.com/office/drawing/2014/main" id="{39A9B643-3B5A-F0D7-C3BF-3A81DE80FEB6}"/>
              </a:ext>
            </a:extLst>
          </p:cNvPr>
          <p:cNvSpPr/>
          <p:nvPr/>
        </p:nvSpPr>
        <p:spPr>
          <a:xfrm>
            <a:off x="287339" y="935666"/>
            <a:ext cx="6762048" cy="3333180"/>
          </a:xfrm>
          <a:custGeom>
            <a:avLst/>
            <a:gdLst>
              <a:gd name="connsiteX0" fmla="*/ 0 w 6762048"/>
              <a:gd name="connsiteY0" fmla="*/ 0 h 3333180"/>
              <a:gd name="connsiteX1" fmla="*/ 0 w 6762048"/>
              <a:gd name="connsiteY1" fmla="*/ 3333180 h 3333180"/>
              <a:gd name="connsiteX2" fmla="*/ 3436452 w 6762048"/>
              <a:gd name="connsiteY2" fmla="*/ 3333180 h 3333180"/>
              <a:gd name="connsiteX3" fmla="*/ 6762048 w 6762048"/>
              <a:gd name="connsiteY3" fmla="*/ 0 h 3333180"/>
              <a:gd name="connsiteX4" fmla="*/ 0 w 6762048"/>
              <a:gd name="connsiteY4" fmla="*/ 0 h 3333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62048" h="3333180">
                <a:moveTo>
                  <a:pt x="0" y="0"/>
                </a:moveTo>
                <a:lnTo>
                  <a:pt x="0" y="3333180"/>
                </a:lnTo>
                <a:lnTo>
                  <a:pt x="3436452" y="3333180"/>
                </a:lnTo>
                <a:lnTo>
                  <a:pt x="676204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2A86"/>
          </a:solidFill>
          <a:ln w="9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709C0759-3773-C728-D6A6-855D822107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876593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solidFill>
                  <a:schemeClr val="bg1"/>
                </a:solidFill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135688672" name="LogoWhite-Dynamic" descr="{&quot;templafy&quot;:{&quot;id&quot;:&quot;468cc11e-ebc9-42f4-be65-89cdfb44a347&quot;}}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b798b046-f929-4909-a836-5f798d360ff5&quot;}}">
            <a:extLst>
              <a:ext uri="{FF2B5EF4-FFF2-40B4-BE49-F238E27FC236}">
                <a16:creationId xmlns:a16="http://schemas.microsoft.com/office/drawing/2014/main" id="{D67AB148-356D-F356-4E6C-9664D9EB9DF3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bg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4293282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genda items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3238" y="1580844"/>
            <a:ext cx="11185200" cy="4764394"/>
          </a:xfrm>
        </p:spPr>
        <p:txBody>
          <a:bodyPr>
            <a:normAutofit/>
          </a:bodyPr>
          <a:lstStyle>
            <a:lvl1pPr marL="0" marR="0" indent="0" algn="l" defTabSz="1088231" rtl="0" eaLnBrk="1" fontAlgn="auto" latinLnBrk="0" hangingPunct="1">
              <a:lnSpc>
                <a:spcPct val="100000"/>
              </a:lnSpc>
              <a:spcBef>
                <a:spcPts val="2999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999" b="0"/>
            </a:lvl1pPr>
            <a:lvl2pPr marL="179910" marR="0" indent="-179910" algn="l" defTabSz="1088231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799"/>
            </a:lvl2pPr>
            <a:lvl3pPr marL="359820" marR="0" indent="-179298" algn="l" defTabSz="1088231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itchFamily="34" charset="0"/>
              <a:buChar char="–"/>
              <a:tabLst/>
              <a:defRPr sz="1799" baseline="0"/>
            </a:lvl3pPr>
            <a:lvl4pPr marL="539730" marR="0" indent="-179910" algn="l" defTabSz="1088231" rtl="0" eaLnBrk="1" fontAlgn="auto" latinLnBrk="0" hangingPunct="1">
              <a:lnSpc>
                <a:spcPct val="100000"/>
              </a:lnSpc>
              <a:spcBef>
                <a:spcPts val="25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Courier New" pitchFamily="49" charset="0"/>
              <a:buChar char="o"/>
              <a:tabLst/>
              <a:defRPr sz="1600"/>
            </a:lvl4pPr>
            <a:lvl5pPr>
              <a:buClr>
                <a:schemeClr val="accent2"/>
              </a:buClr>
              <a:buFont typeface="Arial" pitchFamily="34" charset="0"/>
              <a:buChar char="–"/>
              <a:defRPr/>
            </a:lvl5pPr>
          </a:lstStyle>
          <a:p>
            <a:pPr lvl="0"/>
            <a:r>
              <a:rPr lang="en-US"/>
              <a:t>Agenda Item/Divider Headline</a:t>
            </a:r>
          </a:p>
          <a:p>
            <a:pPr lvl="1"/>
            <a:r>
              <a:rPr lang="en-US"/>
              <a:t>Details</a:t>
            </a:r>
          </a:p>
        </p:txBody>
      </p:sp>
      <p:sp>
        <p:nvSpPr>
          <p:cNvPr id="3" name="Agenda 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918157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6">
          <p15:clr>
            <a:srgbClr val="FBAE40"/>
          </p15:clr>
        </p15:guide>
        <p15:guide id="5" orient="horz" pos="551">
          <p15:clr>
            <a:srgbClr val="FBAE40"/>
          </p15:clr>
        </p15:guide>
        <p15:guide id="6" orient="horz" pos="3997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3090446"/>
            <a:ext cx="11185200" cy="677108"/>
          </a:xfrm>
        </p:spPr>
        <p:txBody>
          <a:bodyPr anchor="ctr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220722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vider image placeholder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1" y="3427200"/>
            <a:ext cx="12195175" cy="3430800"/>
          </a:xfrm>
          <a:noFill/>
        </p:spPr>
        <p:txBody>
          <a:bodyPr tIns="324000"/>
          <a:lstStyle>
            <a:lvl1pPr marL="0" marR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 sz="1600">
                <a:solidFill>
                  <a:schemeClr val="tx1"/>
                </a:solidFill>
              </a:defRPr>
            </a:lvl1pPr>
          </a:lstStyle>
          <a:p>
            <a:pPr marL="0" marR="0" lvl="0" indent="0" algn="ctr" defTabSz="1088231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tabLst/>
              <a:defRPr/>
            </a:pPr>
            <a:r>
              <a:rPr lang="en-US"/>
              <a:t>Placeholder for image and illustration</a:t>
            </a:r>
          </a:p>
        </p:txBody>
      </p:sp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122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Pag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vider text"/>
          <p:cNvSpPr>
            <a:spLocks noGrp="1"/>
          </p:cNvSpPr>
          <p:nvPr>
            <p:ph type="ctrTitle" hasCustomPrompt="1"/>
          </p:nvPr>
        </p:nvSpPr>
        <p:spPr bwMode="black">
          <a:xfrm>
            <a:off x="504000" y="1375046"/>
            <a:ext cx="11185200" cy="677108"/>
          </a:xfrm>
        </p:spPr>
        <p:txBody>
          <a:bodyPr anchor="t" anchorCtr="0">
            <a:noAutofit/>
          </a:bodyPr>
          <a:lstStyle>
            <a:lvl1pPr>
              <a:defRPr sz="4399" b="0" i="0">
                <a:solidFill>
                  <a:schemeClr val="tx1"/>
                </a:solidFill>
                <a:latin typeface="72 Brand Medium" panose="020B0504030603020204" pitchFamily="34" charset="0"/>
              </a:defRPr>
            </a:lvl1pPr>
          </a:lstStyle>
          <a:p>
            <a:r>
              <a:rPr lang="en-US"/>
              <a:t>Divider page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0552270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364">
          <p15:clr>
            <a:srgbClr val="FBAE40"/>
          </p15:clr>
        </p15:guide>
        <p15:guide id="3" pos="303">
          <p15:clr>
            <a:srgbClr val="FBAE40"/>
          </p15:clr>
        </p15:guide>
        <p15:guide id="4" orient="horz" pos="865">
          <p15:clr>
            <a:srgbClr val="FBAE40"/>
          </p15:clr>
        </p15:guide>
        <p15:guide id="5" orient="horz" pos="129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56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1651" y="1557338"/>
            <a:ext cx="11186477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74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6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318">
          <p15:clr>
            <a:srgbClr val="FBAE40"/>
          </p15:clr>
        </p15:guide>
        <p15:guide id="5" orient="horz" pos="552">
          <p15:clr>
            <a:srgbClr val="FBAE40"/>
          </p15:clr>
        </p15:guide>
        <p15:guide id="6" orient="horz" pos="981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- column 2"/>
          <p:cNvSpPr>
            <a:spLocks noGrp="1"/>
          </p:cNvSpPr>
          <p:nvPr>
            <p:ph type="body" sz="quarter" idx="11" hasCustomPrompt="1"/>
          </p:nvPr>
        </p:nvSpPr>
        <p:spPr>
          <a:xfrm>
            <a:off x="6362477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27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7">
          <p15:clr>
            <a:srgbClr val="FBAE40"/>
          </p15:clr>
        </p15:guide>
        <p15:guide id="3" pos="7364">
          <p15:clr>
            <a:srgbClr val="FBAE40"/>
          </p15:clr>
        </p15:guide>
        <p15:guide id="4" pos="3674">
          <p15:clr>
            <a:srgbClr val="FBAE40"/>
          </p15:clr>
        </p15:guide>
        <p15:guide id="5" pos="4007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981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: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- column 3"/>
          <p:cNvSpPr>
            <a:spLocks noGrp="1"/>
          </p:cNvSpPr>
          <p:nvPr>
            <p:ph type="body" sz="quarter" idx="13" hasCustomPrompt="1"/>
          </p:nvPr>
        </p:nvSpPr>
        <p:spPr>
          <a:xfrm>
            <a:off x="8126477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- column 2"/>
          <p:cNvSpPr>
            <a:spLocks noGrp="1"/>
          </p:cNvSpPr>
          <p:nvPr>
            <p:ph type="body" sz="quarter" idx="12" hasCustomPrompt="1"/>
          </p:nvPr>
        </p:nvSpPr>
        <p:spPr>
          <a:xfrm>
            <a:off x="4315238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- column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557338"/>
            <a:ext cx="3564000" cy="47879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81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563">
          <p15:clr>
            <a:srgbClr val="FBAE40"/>
          </p15:clr>
        </p15:guide>
        <p15:guide id="4" pos="2717">
          <p15:clr>
            <a:srgbClr val="FBAE40"/>
          </p15:clr>
        </p15:guide>
        <p15:guide id="5" pos="4964">
          <p15:clr>
            <a:srgbClr val="FBAE40"/>
          </p15:clr>
        </p15:guide>
        <p15:guide id="6" pos="5119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3997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362477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6362477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770000"/>
            <a:ext cx="5328000" cy="1575238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5328000" cy="279259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17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750">
          <p15:clr>
            <a:srgbClr val="FBAE40"/>
          </p15:clr>
        </p15:guide>
        <p15:guide id="6" orient="horz" pos="3004">
          <p15:clr>
            <a:srgbClr val="FBAE40"/>
          </p15:clr>
        </p15:guide>
        <p15:guide id="7" orient="horz" pos="3997">
          <p15:clr>
            <a:srgbClr val="FBAE40"/>
          </p15:clr>
        </p15:guide>
        <p15:guide id="8" pos="3682">
          <p15:clr>
            <a:srgbClr val="FBAE40"/>
          </p15:clr>
        </p15:guide>
        <p15:guide id="9" pos="4000">
          <p15:clr>
            <a:srgbClr val="FBAE40"/>
          </p15:clr>
        </p15:guide>
        <p15:guide id="10" pos="7364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99277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8299277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01639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401639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4354923"/>
            <a:ext cx="3391200" cy="1981079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1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8"/>
            <a:ext cx="3391200" cy="2294662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1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2455">
          <p15:clr>
            <a:srgbClr val="FBAE40"/>
          </p15:clr>
        </p15:guide>
        <p15:guide id="4" pos="2773">
          <p15:clr>
            <a:srgbClr val="FBAE40"/>
          </p15:clr>
        </p15:guide>
        <p15:guide id="5" pos="4910">
          <p15:clr>
            <a:srgbClr val="FBAE40"/>
          </p15:clr>
        </p15:guide>
        <p15:guide id="6" pos="5227">
          <p15:clr>
            <a:srgbClr val="FBAE40"/>
          </p15:clr>
        </p15:guide>
        <p15:guide id="7" pos="7364">
          <p15:clr>
            <a:srgbClr val="FBAE40"/>
          </p15:clr>
        </p15:guide>
        <p15:guide id="8" orient="horz" pos="551">
          <p15:clr>
            <a:srgbClr val="FBAE40"/>
          </p15:clr>
        </p15:guide>
        <p15:guide id="9" orient="horz" pos="981">
          <p15:clr>
            <a:srgbClr val="FBAE40"/>
          </p15:clr>
        </p15:guide>
        <p15:guide id="10" orient="horz" pos="2428">
          <p15:clr>
            <a:srgbClr val="FBAE40"/>
          </p15:clr>
        </p15:guide>
        <p15:guide id="11" orient="horz" pos="2743">
          <p15:clr>
            <a:srgbClr val="FBAE40"/>
          </p15:clr>
        </p15:guide>
        <p15:guide id="12" orient="horz" pos="39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th cover 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3FFCA81-9D1B-7BE9-9F97-BEDB3E67519A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60E7D-5DEB-5F1B-5AAF-4C41BD1A777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08700" y="0"/>
            <a:ext cx="6086475" cy="68580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to insert picture</a:t>
            </a:r>
          </a:p>
        </p:txBody>
      </p:sp>
      <p:pic>
        <p:nvPicPr>
          <p:cNvPr id="28936725" name="Acquired Company Logo Placeholder" descr="{&quot;templafy&quot;:{&quot;id&quot;:&quot;e24a6e43-600a-4c6b-89de-bcf3787a4fa8&quot;}}" hidden="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2575" y="2141327"/>
            <a:ext cx="4125924" cy="266010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D8805AE3-41BC-E9DB-1A66-ADF41EDBC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8000" y="2706317"/>
            <a:ext cx="6026739" cy="997196"/>
          </a:xfrm>
        </p:spPr>
        <p:txBody>
          <a:bodyPr>
            <a:noAutofit/>
          </a:bodyPr>
          <a:lstStyle>
            <a:lvl1pPr>
              <a:lnSpc>
                <a:spcPct val="90000"/>
              </a:lnSpc>
              <a:defRPr sz="3600" b="0" i="0">
                <a:latin typeface="72 Brand Medium" panose="020B0504030603020204" pitchFamily="34" charset="0"/>
                <a:cs typeface="72" panose="020B0503030000000003" pitchFamily="34" charset="0"/>
              </a:defRPr>
            </a:lvl1pPr>
          </a:lstStyle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and Here and Here</a:t>
            </a:r>
            <a:endParaRPr lang="de-DE" sz="3600" kern="0" err="1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53866429" name="LogoBlue-Dynamic" descr="{&quot;templafy&quot;:{&quot;id&quot;:&quot;2adb6e73-401a-40c8-920f-314d5e045a9a&quot;}}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6" y="360000"/>
            <a:ext cx="727192" cy="360000"/>
          </a:xfrm>
          <a:prstGeom prst="rect">
            <a:avLst/>
          </a:prstGeom>
        </p:spPr>
      </p:pic>
      <p:sp>
        <p:nvSpPr>
          <p:cNvPr id="3" name="Classification-Dynamic" descr="{&quot;templafy&quot;:{&quot;id&quot;:&quot;19fd4b9e-aabf-4332-9e0c-96b627a7d3e6&quot;}}">
            <a:extLst>
              <a:ext uri="{FF2B5EF4-FFF2-40B4-BE49-F238E27FC236}">
                <a16:creationId xmlns:a16="http://schemas.microsoft.com/office/drawing/2014/main" id="{4A078429-99DD-7555-B0F4-FEF46FD297B0}"/>
              </a:ext>
            </a:extLst>
          </p:cNvPr>
          <p:cNvSpPr txBox="1"/>
          <p:nvPr userDrawn="1"/>
        </p:nvSpPr>
        <p:spPr>
          <a:xfrm>
            <a:off x="282575" y="5080814"/>
            <a:ext cx="4986112" cy="252000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000" b="0" i="0" kern="0">
                <a:solidFill>
                  <a:schemeClr val="tx1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INTERNAL – SAP and Partners Only</a:t>
            </a:r>
          </a:p>
        </p:txBody>
      </p:sp>
    </p:spTree>
    <p:extLst>
      <p:ext uri="{BB962C8B-B14F-4D97-AF65-F5344CB8AC3E}">
        <p14:creationId xmlns:p14="http://schemas.microsoft.com/office/powerpoint/2010/main" val="1043655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81">
          <p15:clr>
            <a:srgbClr val="FBAE40"/>
          </p15:clr>
        </p15:guide>
        <p15:guide id="2" orient="horz" pos="1704">
          <p15:clr>
            <a:srgbClr val="FBAE40"/>
          </p15:clr>
        </p15:guide>
        <p15:guide id="3" orient="horz" pos="2688">
          <p15:clr>
            <a:srgbClr val="FBAE40"/>
          </p15:clr>
        </p15:guide>
        <p15:guide id="4" orient="horz" pos="2334">
          <p15:clr>
            <a:srgbClr val="FBAE40"/>
          </p15:clr>
        </p15:guide>
        <p15:guide id="5" orient="horz" pos="2960">
          <p15:clr>
            <a:srgbClr val="FBAE40"/>
          </p15:clr>
        </p15:guide>
        <p15:guide id="7" orient="horz" pos="4144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s - Text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- column 2"/>
          <p:cNvSpPr>
            <a:spLocks noGrp="1"/>
          </p:cNvSpPr>
          <p:nvPr>
            <p:ph type="body" sz="quarter" idx="13" hasCustomPrompt="1"/>
          </p:nvPr>
        </p:nvSpPr>
        <p:spPr>
          <a:xfrm>
            <a:off x="927487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927487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13" name="Text placeholder - column 2"/>
          <p:cNvSpPr>
            <a:spLocks noGrp="1"/>
          </p:cNvSpPr>
          <p:nvPr>
            <p:ph type="body" sz="quarter" idx="17" hasCustomPrompt="1"/>
          </p:nvPr>
        </p:nvSpPr>
        <p:spPr>
          <a:xfrm>
            <a:off x="6351253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351253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9" name="Text placeholder - column 2"/>
          <p:cNvSpPr>
            <a:spLocks noGrp="1"/>
          </p:cNvSpPr>
          <p:nvPr>
            <p:ph type="body" sz="quarter" idx="15" hasCustomPrompt="1"/>
          </p:nvPr>
        </p:nvSpPr>
        <p:spPr>
          <a:xfrm>
            <a:off x="3427627" y="3878221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3427627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3" name="Text placeholder - column 2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3878220"/>
            <a:ext cx="2415600" cy="2457780"/>
          </a:xfrm>
        </p:spPr>
        <p:txBody>
          <a:bodyPr/>
          <a:lstStyle>
            <a:lvl1pPr>
              <a:spcBef>
                <a:spcPts val="600"/>
              </a:spcBef>
              <a:defRPr sz="1799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 bwMode="gray">
          <a:xfrm>
            <a:off x="504001" y="1557339"/>
            <a:ext cx="2415600" cy="1871663"/>
          </a:xfrm>
          <a:noFill/>
        </p:spPr>
        <p:txBody>
          <a:bodyPr vert="horz" lIns="0" tIns="180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 or pictogram</a:t>
            </a:r>
            <a:endParaRPr lang="de-DE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415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442">
          <p15:clr>
            <a:srgbClr val="FBAE40"/>
          </p15:clr>
        </p15:guide>
        <p15:guide id="7" orient="horz" pos="3990">
          <p15:clr>
            <a:srgbClr val="FBAE40"/>
          </p15:clr>
        </p15:guide>
        <p15:guide id="8" pos="1840">
          <p15:clr>
            <a:srgbClr val="FBAE40"/>
          </p15:clr>
        </p15:guide>
        <p15:guide id="9" pos="2159">
          <p15:clr>
            <a:srgbClr val="FBAE40"/>
          </p15:clr>
        </p15:guide>
        <p15:guide id="10" pos="3683">
          <p15:clr>
            <a:srgbClr val="FBAE40"/>
          </p15:clr>
        </p15:guide>
        <p15:guide id="11" pos="4000">
          <p15:clr>
            <a:srgbClr val="FBAE40"/>
          </p15:clr>
        </p15:guide>
        <p15:guide id="12" pos="5525">
          <p15:clr>
            <a:srgbClr val="FBAE40"/>
          </p15:clr>
        </p15:guide>
        <p15:guide id="13" pos="5842">
          <p15:clr>
            <a:srgbClr val="FBAE40"/>
          </p15:clr>
        </p15:guide>
        <p15:guide id="14" pos="736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Quote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0" y="1800000"/>
            <a:ext cx="11185200" cy="3285032"/>
          </a:xfrm>
        </p:spPr>
        <p:txBody>
          <a:bodyPr/>
          <a:lstStyle>
            <a:lvl1pPr marL="395802" indent="-395802">
              <a:lnSpc>
                <a:spcPct val="90000"/>
              </a:lnSpc>
              <a:spcBef>
                <a:spcPts val="600"/>
              </a:spcBef>
              <a:defRPr sz="5997" b="0" i="0">
                <a:latin typeface="72 Brand Medium" panose="020B0504030603020204" pitchFamily="34" charset="0"/>
              </a:defRPr>
            </a:lvl1pPr>
            <a:lvl2pPr marL="395802" indent="0">
              <a:buNone/>
              <a:defRPr sz="1600"/>
            </a:lvl2pPr>
          </a:lstStyle>
          <a:p>
            <a:pPr lvl="0"/>
            <a:r>
              <a:rPr lang="en-US" noProof="0"/>
              <a:t>“Quote goes here </a:t>
            </a:r>
            <a:br>
              <a:rPr lang="en-US" noProof="0"/>
            </a:br>
            <a:r>
              <a:rPr lang="en-US" noProof="0"/>
              <a:t>and here.”</a:t>
            </a:r>
          </a:p>
          <a:p>
            <a:pPr lvl="1"/>
            <a:r>
              <a:rPr lang="en-US" noProof="0"/>
              <a:t>Source</a:t>
            </a:r>
          </a:p>
        </p:txBody>
      </p:sp>
    </p:spTree>
    <p:extLst>
      <p:ext uri="{BB962C8B-B14F-4D97-AF65-F5344CB8AC3E}">
        <p14:creationId xmlns:p14="http://schemas.microsoft.com/office/powerpoint/2010/main" val="3632502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4" orient="horz" pos="1133">
          <p15:clr>
            <a:srgbClr val="FBAE40"/>
          </p15:clr>
        </p15:guide>
        <p15:guide id="5" orient="horz" pos="3204">
          <p15:clr>
            <a:srgbClr val="FBAE40"/>
          </p15:clr>
        </p15:guide>
        <p15:guide id="6" pos="7363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with 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/3 right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8127175" y="0"/>
            <a:ext cx="4068000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  <p:sp>
        <p:nvSpPr>
          <p:cNvPr id="7" name="Text Placeholder"/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503999" y="1557338"/>
            <a:ext cx="7092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7092000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62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991">
          <p15:clr>
            <a:srgbClr val="FBAE40"/>
          </p15:clr>
        </p15:guide>
        <p15:guide id="3" pos="4786">
          <p15:clr>
            <a:srgbClr val="FBAE40"/>
          </p15:clr>
        </p15:guide>
        <p15:guide id="4" pos="5111">
          <p15:clr>
            <a:srgbClr val="FBAE40"/>
          </p15:clr>
        </p15:guide>
        <p15:guide id="5" orient="horz" pos="317">
          <p15:clr>
            <a:srgbClr val="FBAE40"/>
          </p15:clr>
        </p15:guide>
        <p15:guide id="6" orient="horz" pos="551">
          <p15:clr>
            <a:srgbClr val="FBAE40"/>
          </p15:clr>
        </p15:guide>
        <p15:guide id="7" orient="horz" pos="981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0" hasCustomPrompt="1"/>
          </p:nvPr>
        </p:nvSpPr>
        <p:spPr bwMode="gray">
          <a:xfrm>
            <a:off x="1" y="0"/>
            <a:ext cx="12195175" cy="6858000"/>
          </a:xfrm>
          <a:noFill/>
        </p:spPr>
        <p:txBody>
          <a:bodyPr vert="horz" lIns="0" tIns="2448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image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2276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6362477" y="1557338"/>
            <a:ext cx="5328000" cy="4778662"/>
          </a:xfrm>
          <a:noFill/>
        </p:spPr>
        <p:txBody>
          <a:bodyPr vert="horz" lIns="0" tIns="1512000" rIns="0" bIns="0" rtlCol="0" anchor="t" anchorCtr="0">
            <a:noAutofit/>
          </a:bodyPr>
          <a:lstStyle>
            <a:lvl1pPr marL="0" indent="0" algn="ctr" defTabSz="1088231" rtl="0" eaLnBrk="1" latinLnBrk="0" hangingPunct="1">
              <a:spcBef>
                <a:spcPts val="1928"/>
              </a:spcBef>
              <a:buClr>
                <a:schemeClr val="accent1"/>
              </a:buClr>
              <a:buSzPct val="80000"/>
              <a:buFontTx/>
              <a:buNone/>
              <a:defRPr lang="de-DE" sz="1600" b="0" i="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icon to add screenshot</a:t>
            </a:r>
            <a:endParaRPr lang="de-DE"/>
          </a:p>
        </p:txBody>
      </p:sp>
      <p:sp>
        <p:nvSpPr>
          <p:cNvPr id="4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504001" y="1557338"/>
            <a:ext cx="5328000" cy="47786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504001" y="504000"/>
            <a:ext cx="11186476" cy="369332"/>
          </a:xfrm>
        </p:spPr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80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981">
          <p15:clr>
            <a:srgbClr val="FBAE40"/>
          </p15:clr>
        </p15:guide>
        <p15:guide id="3" pos="3674">
          <p15:clr>
            <a:srgbClr val="FBAE40"/>
          </p15:clr>
        </p15:guide>
        <p15:guide id="4" pos="4008">
          <p15:clr>
            <a:srgbClr val="FBAE40"/>
          </p15:clr>
        </p15:guide>
        <p15:guide id="5" pos="7364">
          <p15:clr>
            <a:srgbClr val="FBAE40"/>
          </p15:clr>
        </p15:guide>
        <p15:guide id="6" orient="horz" pos="317">
          <p15:clr>
            <a:srgbClr val="FBAE40"/>
          </p15:clr>
        </p15:guide>
        <p15:guide id="7" orient="horz" pos="551">
          <p15:clr>
            <a:srgbClr val="FBAE40"/>
          </p15:clr>
        </p15:guide>
        <p15:guide id="8" orient="horz" pos="3991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"/>
          <p:cNvSpPr>
            <a:spLocks noGrp="1"/>
          </p:cNvSpPr>
          <p:nvPr>
            <p:ph idx="1" hasCustomPrompt="1"/>
          </p:nvPr>
        </p:nvSpPr>
        <p:spPr bwMode="gray">
          <a:xfrm>
            <a:off x="504000" y="1557338"/>
            <a:ext cx="11185200" cy="4778662"/>
          </a:xfrm>
          <a:noFill/>
        </p:spPr>
        <p:txBody>
          <a:bodyPr tIns="1368000"/>
          <a:lstStyle>
            <a:lvl1pPr algn="ctr">
              <a:defRPr sz="1400" b="0"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002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orient="horz" pos="551">
          <p15:clr>
            <a:srgbClr val="FBAE40"/>
          </p15:clr>
        </p15:guide>
        <p15:guide id="4" orient="horz" pos="981">
          <p15:clr>
            <a:srgbClr val="FBAE40"/>
          </p15:clr>
        </p15:guide>
        <p15:guide id="5" orient="horz" pos="3991">
          <p15:clr>
            <a:srgbClr val="FBAE40"/>
          </p15:clr>
        </p15:guide>
        <p15:guide id="6" pos="7364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0321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1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, Contact and Copy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33C5639-DDA2-864A-9DC3-7FC80AC852D5}"/>
              </a:ext>
            </a:extLst>
          </p:cNvPr>
          <p:cNvSpPr txBox="1"/>
          <p:nvPr userDrawn="1"/>
        </p:nvSpPr>
        <p:spPr>
          <a:xfrm>
            <a:off x="503240" y="2905127"/>
            <a:ext cx="184393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449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lang="en-US" sz="1600" b="0" i="0">
                <a:latin typeface="+mn-lt"/>
              </a:rPr>
              <a:t>Contact information:</a:t>
            </a:r>
          </a:p>
        </p:txBody>
      </p:sp>
      <p:sp>
        <p:nvSpPr>
          <p:cNvPr id="9" name="Copyright - Dynamic" descr="{&quot;templafy&quot;:{&quot;id&quot;:&quot;68c8689a-7a81-470c-8a82-d35a6ccb8b77&quot;}}">
            <a:extLst>
              <a:ext uri="{FF2B5EF4-FFF2-40B4-BE49-F238E27FC236}">
                <a16:creationId xmlns:a16="http://schemas.microsoft.com/office/drawing/2014/main" id="{EDAF1AF5-D568-20CC-6052-F655D86F5486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+mn-lt"/>
              </a:rPr>
              <a:t>© 2024 SAP SE or an SAP affiliate company. All rights reserved. See Legal Notice on </a:t>
            </a:r>
            <a:r>
              <a:rPr lang="en-US" sz="600" b="0" i="0" err="1">
                <a:latin typeface="+mn-lt"/>
              </a:rPr>
              <a:t>www.sap.com</a:t>
            </a:r>
            <a:r>
              <a:rPr lang="en-US" sz="600" b="0" i="0">
                <a:latin typeface="+mn-lt"/>
              </a:rPr>
              <a:t>/legal-notice for use terms, disclaimers, disclosures, or restrictions related to this material.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692DE12-4084-77D2-FD2A-8E63F6FBE7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3238" y="1520825"/>
            <a:ext cx="5413477" cy="846386"/>
          </a:xfrm>
        </p:spPr>
        <p:txBody>
          <a:bodyPr/>
          <a:lstStyle>
            <a:lvl1pPr>
              <a:defRPr sz="5498" b="0" i="0">
                <a:latin typeface="72 Brand Medium" panose="020B0504030603020204" pitchFamily="34" charset="0"/>
              </a:defRPr>
            </a:lvl1pPr>
          </a:lstStyle>
          <a:p>
            <a:r>
              <a:rPr lang="en-GB"/>
              <a:t>Thank you.</a:t>
            </a:r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3274F-1EBD-A73A-AC54-963A234E9E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63291" y="5990000"/>
            <a:ext cx="727059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5579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7364">
          <p15:clr>
            <a:srgbClr val="FBAE40"/>
          </p15:clr>
        </p15:guide>
        <p15:guide id="2" orient="horz" pos="958">
          <p15:clr>
            <a:srgbClr val="FBAE40"/>
          </p15:clr>
        </p15:guide>
        <p15:guide id="4" orient="horz" pos="1830">
          <p15:clr>
            <a:srgbClr val="FBAE40"/>
          </p15:clr>
        </p15:guide>
        <p15:guide id="5" orient="horz" pos="4000">
          <p15:clr>
            <a:srgbClr val="FBAE40"/>
          </p15:clr>
        </p15:guide>
        <p15:guide id="6" pos="317">
          <p15:clr>
            <a:srgbClr val="FBAE40"/>
          </p15:clr>
        </p15:guide>
        <p15:guide id="8" pos="3841">
          <p15:clr>
            <a:srgbClr val="FBAE40"/>
          </p15:clr>
        </p15:guide>
        <p15:guide id="9" orient="horz" pos="318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 i="0">
                <a:latin typeface="72 Brand Medium" panose="020B0504030603020204" pitchFamily="34" charset="0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55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al Small Anvil Outline Patter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B55A2-4C35-5451-67D3-87BC90EB113D}"/>
              </a:ext>
            </a:extLst>
          </p:cNvPr>
          <p:cNvSpPr/>
          <p:nvPr userDrawn="1"/>
        </p:nvSpPr>
        <p:spPr>
          <a:xfrm>
            <a:off x="0" y="0"/>
            <a:ext cx="12195175" cy="6858000"/>
          </a:xfrm>
          <a:prstGeom prst="rect">
            <a:avLst/>
          </a:prstGeom>
          <a:solidFill>
            <a:srgbClr val="89D1FF"/>
          </a:solidFill>
          <a:ln w="4467" cap="flat">
            <a:noFill/>
            <a:prstDash val="solid"/>
            <a:miter/>
          </a:ln>
        </p:spPr>
        <p:txBody>
          <a:bodyPr rtlCol="0" anchor="ctr"/>
          <a:lstStyle/>
          <a:p>
            <a:pPr algn="l" defTabSz="1088327"/>
            <a:endParaRPr lang="en-US" sz="1799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17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  <p:extLst>
    <p:ext uri="{DCECCB84-F9BA-43D5-87BE-67443E8EF086}">
      <p15:sldGuideLst xmlns:p15="http://schemas.microsoft.com/office/powerpoint/2012/main">
        <p15:guide id="1" pos="31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73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tags" Target="../tags/tag86.xml"/><Relationship Id="rId21" Type="http://schemas.openxmlformats.org/officeDocument/2006/relationships/slideLayout" Target="../slideLayouts/slideLayout21.xml"/><Relationship Id="rId42" Type="http://schemas.openxmlformats.org/officeDocument/2006/relationships/tags" Target="../tags/tag11.xml"/><Relationship Id="rId63" Type="http://schemas.openxmlformats.org/officeDocument/2006/relationships/tags" Target="../tags/tag32.xml"/><Relationship Id="rId84" Type="http://schemas.openxmlformats.org/officeDocument/2006/relationships/tags" Target="../tags/tag53.xml"/><Relationship Id="rId138" Type="http://schemas.openxmlformats.org/officeDocument/2006/relationships/tags" Target="../tags/tag107.xml"/><Relationship Id="rId107" Type="http://schemas.openxmlformats.org/officeDocument/2006/relationships/tags" Target="../tags/tag76.xml"/><Relationship Id="rId11" Type="http://schemas.openxmlformats.org/officeDocument/2006/relationships/slideLayout" Target="../slideLayouts/slideLayout11.xml"/><Relationship Id="rId32" Type="http://schemas.openxmlformats.org/officeDocument/2006/relationships/theme" Target="../theme/theme1.xml"/><Relationship Id="rId53" Type="http://schemas.openxmlformats.org/officeDocument/2006/relationships/tags" Target="../tags/tag22.xml"/><Relationship Id="rId74" Type="http://schemas.openxmlformats.org/officeDocument/2006/relationships/tags" Target="../tags/tag43.xml"/><Relationship Id="rId128" Type="http://schemas.openxmlformats.org/officeDocument/2006/relationships/tags" Target="../tags/tag97.xml"/><Relationship Id="rId149" Type="http://schemas.openxmlformats.org/officeDocument/2006/relationships/tags" Target="../tags/tag118.xml"/><Relationship Id="rId5" Type="http://schemas.openxmlformats.org/officeDocument/2006/relationships/slideLayout" Target="../slideLayouts/slideLayout5.xml"/><Relationship Id="rId95" Type="http://schemas.openxmlformats.org/officeDocument/2006/relationships/tags" Target="../tags/tag64.xml"/><Relationship Id="rId22" Type="http://schemas.openxmlformats.org/officeDocument/2006/relationships/slideLayout" Target="../slideLayouts/slideLayout22.xml"/><Relationship Id="rId43" Type="http://schemas.openxmlformats.org/officeDocument/2006/relationships/tags" Target="../tags/tag12.xml"/><Relationship Id="rId64" Type="http://schemas.openxmlformats.org/officeDocument/2006/relationships/tags" Target="../tags/tag33.xml"/><Relationship Id="rId118" Type="http://schemas.openxmlformats.org/officeDocument/2006/relationships/tags" Target="../tags/tag87.xml"/><Relationship Id="rId139" Type="http://schemas.openxmlformats.org/officeDocument/2006/relationships/tags" Target="../tags/tag108.xml"/><Relationship Id="rId80" Type="http://schemas.openxmlformats.org/officeDocument/2006/relationships/tags" Target="../tags/tag49.xml"/><Relationship Id="rId85" Type="http://schemas.openxmlformats.org/officeDocument/2006/relationships/tags" Target="../tags/tag54.xml"/><Relationship Id="rId150" Type="http://schemas.openxmlformats.org/officeDocument/2006/relationships/tags" Target="../tags/tag119.xml"/><Relationship Id="rId155" Type="http://schemas.openxmlformats.org/officeDocument/2006/relationships/tags" Target="../tags/tag124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tags" Target="../tags/tag2.xml"/><Relationship Id="rId38" Type="http://schemas.openxmlformats.org/officeDocument/2006/relationships/tags" Target="../tags/tag7.xml"/><Relationship Id="rId59" Type="http://schemas.openxmlformats.org/officeDocument/2006/relationships/tags" Target="../tags/tag28.xml"/><Relationship Id="rId103" Type="http://schemas.openxmlformats.org/officeDocument/2006/relationships/tags" Target="../tags/tag72.xml"/><Relationship Id="rId108" Type="http://schemas.openxmlformats.org/officeDocument/2006/relationships/tags" Target="../tags/tag77.xml"/><Relationship Id="rId124" Type="http://schemas.openxmlformats.org/officeDocument/2006/relationships/tags" Target="../tags/tag93.xml"/><Relationship Id="rId129" Type="http://schemas.openxmlformats.org/officeDocument/2006/relationships/tags" Target="../tags/tag98.xml"/><Relationship Id="rId54" Type="http://schemas.openxmlformats.org/officeDocument/2006/relationships/tags" Target="../tags/tag23.xml"/><Relationship Id="rId70" Type="http://schemas.openxmlformats.org/officeDocument/2006/relationships/tags" Target="../tags/tag39.xml"/><Relationship Id="rId75" Type="http://schemas.openxmlformats.org/officeDocument/2006/relationships/tags" Target="../tags/tag44.xml"/><Relationship Id="rId91" Type="http://schemas.openxmlformats.org/officeDocument/2006/relationships/tags" Target="../tags/tag60.xml"/><Relationship Id="rId96" Type="http://schemas.openxmlformats.org/officeDocument/2006/relationships/tags" Target="../tags/tag65.xml"/><Relationship Id="rId140" Type="http://schemas.openxmlformats.org/officeDocument/2006/relationships/tags" Target="../tags/tag109.xml"/><Relationship Id="rId145" Type="http://schemas.openxmlformats.org/officeDocument/2006/relationships/tags" Target="../tags/tag11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tags" Target="../tags/tag18.xml"/><Relationship Id="rId114" Type="http://schemas.openxmlformats.org/officeDocument/2006/relationships/tags" Target="../tags/tag83.xml"/><Relationship Id="rId119" Type="http://schemas.openxmlformats.org/officeDocument/2006/relationships/tags" Target="../tags/tag88.xml"/><Relationship Id="rId44" Type="http://schemas.openxmlformats.org/officeDocument/2006/relationships/tags" Target="../tags/tag13.xml"/><Relationship Id="rId60" Type="http://schemas.openxmlformats.org/officeDocument/2006/relationships/tags" Target="../tags/tag29.xml"/><Relationship Id="rId65" Type="http://schemas.openxmlformats.org/officeDocument/2006/relationships/tags" Target="../tags/tag34.xml"/><Relationship Id="rId81" Type="http://schemas.openxmlformats.org/officeDocument/2006/relationships/tags" Target="../tags/tag50.xml"/><Relationship Id="rId86" Type="http://schemas.openxmlformats.org/officeDocument/2006/relationships/tags" Target="../tags/tag55.xml"/><Relationship Id="rId130" Type="http://schemas.openxmlformats.org/officeDocument/2006/relationships/tags" Target="../tags/tag99.xml"/><Relationship Id="rId135" Type="http://schemas.openxmlformats.org/officeDocument/2006/relationships/tags" Target="../tags/tag104.xml"/><Relationship Id="rId151" Type="http://schemas.openxmlformats.org/officeDocument/2006/relationships/tags" Target="../tags/tag120.xml"/><Relationship Id="rId156" Type="http://schemas.openxmlformats.org/officeDocument/2006/relationships/tags" Target="../tags/tag12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tags" Target="../tags/tag8.xml"/><Relationship Id="rId109" Type="http://schemas.openxmlformats.org/officeDocument/2006/relationships/tags" Target="../tags/tag78.xml"/><Relationship Id="rId34" Type="http://schemas.openxmlformats.org/officeDocument/2006/relationships/tags" Target="../tags/tag3.xml"/><Relationship Id="rId50" Type="http://schemas.openxmlformats.org/officeDocument/2006/relationships/tags" Target="../tags/tag19.xml"/><Relationship Id="rId55" Type="http://schemas.openxmlformats.org/officeDocument/2006/relationships/tags" Target="../tags/tag24.xml"/><Relationship Id="rId76" Type="http://schemas.openxmlformats.org/officeDocument/2006/relationships/tags" Target="../tags/tag45.xml"/><Relationship Id="rId97" Type="http://schemas.openxmlformats.org/officeDocument/2006/relationships/tags" Target="../tags/tag66.xml"/><Relationship Id="rId104" Type="http://schemas.openxmlformats.org/officeDocument/2006/relationships/tags" Target="../tags/tag73.xml"/><Relationship Id="rId120" Type="http://schemas.openxmlformats.org/officeDocument/2006/relationships/tags" Target="../tags/tag89.xml"/><Relationship Id="rId125" Type="http://schemas.openxmlformats.org/officeDocument/2006/relationships/tags" Target="../tags/tag94.xml"/><Relationship Id="rId141" Type="http://schemas.openxmlformats.org/officeDocument/2006/relationships/tags" Target="../tags/tag110.xml"/><Relationship Id="rId146" Type="http://schemas.openxmlformats.org/officeDocument/2006/relationships/tags" Target="../tags/tag115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40.xml"/><Relationship Id="rId92" Type="http://schemas.openxmlformats.org/officeDocument/2006/relationships/tags" Target="../tags/tag6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tags" Target="../tags/tag9.xml"/><Relationship Id="rId45" Type="http://schemas.openxmlformats.org/officeDocument/2006/relationships/tags" Target="../tags/tag14.xml"/><Relationship Id="rId66" Type="http://schemas.openxmlformats.org/officeDocument/2006/relationships/tags" Target="../tags/tag35.xml"/><Relationship Id="rId87" Type="http://schemas.openxmlformats.org/officeDocument/2006/relationships/tags" Target="../tags/tag56.xml"/><Relationship Id="rId110" Type="http://schemas.openxmlformats.org/officeDocument/2006/relationships/tags" Target="../tags/tag79.xml"/><Relationship Id="rId115" Type="http://schemas.openxmlformats.org/officeDocument/2006/relationships/tags" Target="../tags/tag84.xml"/><Relationship Id="rId131" Type="http://schemas.openxmlformats.org/officeDocument/2006/relationships/tags" Target="../tags/tag100.xml"/><Relationship Id="rId136" Type="http://schemas.openxmlformats.org/officeDocument/2006/relationships/tags" Target="../tags/tag105.xml"/><Relationship Id="rId157" Type="http://schemas.openxmlformats.org/officeDocument/2006/relationships/oleObject" Target="../embeddings/oleObject1.bin"/><Relationship Id="rId61" Type="http://schemas.openxmlformats.org/officeDocument/2006/relationships/tags" Target="../tags/tag30.xml"/><Relationship Id="rId82" Type="http://schemas.openxmlformats.org/officeDocument/2006/relationships/tags" Target="../tags/tag51.xml"/><Relationship Id="rId152" Type="http://schemas.openxmlformats.org/officeDocument/2006/relationships/tags" Target="../tags/tag12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4.xml"/><Relationship Id="rId56" Type="http://schemas.openxmlformats.org/officeDocument/2006/relationships/tags" Target="../tags/tag25.xml"/><Relationship Id="rId77" Type="http://schemas.openxmlformats.org/officeDocument/2006/relationships/tags" Target="../tags/tag46.xml"/><Relationship Id="rId100" Type="http://schemas.openxmlformats.org/officeDocument/2006/relationships/tags" Target="../tags/tag69.xml"/><Relationship Id="rId105" Type="http://schemas.openxmlformats.org/officeDocument/2006/relationships/tags" Target="../tags/tag74.xml"/><Relationship Id="rId126" Type="http://schemas.openxmlformats.org/officeDocument/2006/relationships/tags" Target="../tags/tag95.xml"/><Relationship Id="rId147" Type="http://schemas.openxmlformats.org/officeDocument/2006/relationships/tags" Target="../tags/tag116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0.xml"/><Relationship Id="rId72" Type="http://schemas.openxmlformats.org/officeDocument/2006/relationships/tags" Target="../tags/tag41.xml"/><Relationship Id="rId93" Type="http://schemas.openxmlformats.org/officeDocument/2006/relationships/tags" Target="../tags/tag62.xml"/><Relationship Id="rId98" Type="http://schemas.openxmlformats.org/officeDocument/2006/relationships/tags" Target="../tags/tag67.xml"/><Relationship Id="rId121" Type="http://schemas.openxmlformats.org/officeDocument/2006/relationships/tags" Target="../tags/tag90.xml"/><Relationship Id="rId142" Type="http://schemas.openxmlformats.org/officeDocument/2006/relationships/tags" Target="../tags/tag11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tags" Target="../tags/tag15.xml"/><Relationship Id="rId67" Type="http://schemas.openxmlformats.org/officeDocument/2006/relationships/tags" Target="../tags/tag36.xml"/><Relationship Id="rId116" Type="http://schemas.openxmlformats.org/officeDocument/2006/relationships/tags" Target="../tags/tag85.xml"/><Relationship Id="rId137" Type="http://schemas.openxmlformats.org/officeDocument/2006/relationships/tags" Target="../tags/tag106.xml"/><Relationship Id="rId15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41" Type="http://schemas.openxmlformats.org/officeDocument/2006/relationships/tags" Target="../tags/tag10.xml"/><Relationship Id="rId62" Type="http://schemas.openxmlformats.org/officeDocument/2006/relationships/tags" Target="../tags/tag31.xml"/><Relationship Id="rId83" Type="http://schemas.openxmlformats.org/officeDocument/2006/relationships/tags" Target="../tags/tag52.xml"/><Relationship Id="rId88" Type="http://schemas.openxmlformats.org/officeDocument/2006/relationships/tags" Target="../tags/tag57.xml"/><Relationship Id="rId111" Type="http://schemas.openxmlformats.org/officeDocument/2006/relationships/tags" Target="../tags/tag80.xml"/><Relationship Id="rId132" Type="http://schemas.openxmlformats.org/officeDocument/2006/relationships/tags" Target="../tags/tag101.xml"/><Relationship Id="rId153" Type="http://schemas.openxmlformats.org/officeDocument/2006/relationships/tags" Target="../tags/tag122.xml"/><Relationship Id="rId15" Type="http://schemas.openxmlformats.org/officeDocument/2006/relationships/slideLayout" Target="../slideLayouts/slideLayout15.xml"/><Relationship Id="rId36" Type="http://schemas.openxmlformats.org/officeDocument/2006/relationships/tags" Target="../tags/tag5.xml"/><Relationship Id="rId57" Type="http://schemas.openxmlformats.org/officeDocument/2006/relationships/tags" Target="../tags/tag26.xml"/><Relationship Id="rId106" Type="http://schemas.openxmlformats.org/officeDocument/2006/relationships/tags" Target="../tags/tag75.xml"/><Relationship Id="rId127" Type="http://schemas.openxmlformats.org/officeDocument/2006/relationships/tags" Target="../tags/tag96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tags" Target="../tags/tag21.xml"/><Relationship Id="rId73" Type="http://schemas.openxmlformats.org/officeDocument/2006/relationships/tags" Target="../tags/tag42.xml"/><Relationship Id="rId78" Type="http://schemas.openxmlformats.org/officeDocument/2006/relationships/tags" Target="../tags/tag47.xml"/><Relationship Id="rId94" Type="http://schemas.openxmlformats.org/officeDocument/2006/relationships/tags" Target="../tags/tag63.xml"/><Relationship Id="rId99" Type="http://schemas.openxmlformats.org/officeDocument/2006/relationships/tags" Target="../tags/tag68.xml"/><Relationship Id="rId101" Type="http://schemas.openxmlformats.org/officeDocument/2006/relationships/tags" Target="../tags/tag70.xml"/><Relationship Id="rId122" Type="http://schemas.openxmlformats.org/officeDocument/2006/relationships/tags" Target="../tags/tag91.xml"/><Relationship Id="rId143" Type="http://schemas.openxmlformats.org/officeDocument/2006/relationships/tags" Target="../tags/tag112.xml"/><Relationship Id="rId148" Type="http://schemas.openxmlformats.org/officeDocument/2006/relationships/tags" Target="../tags/tag11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tags" Target="../tags/tag16.xml"/><Relationship Id="rId68" Type="http://schemas.openxmlformats.org/officeDocument/2006/relationships/tags" Target="../tags/tag37.xml"/><Relationship Id="rId89" Type="http://schemas.openxmlformats.org/officeDocument/2006/relationships/tags" Target="../tags/tag58.xml"/><Relationship Id="rId112" Type="http://schemas.openxmlformats.org/officeDocument/2006/relationships/tags" Target="../tags/tag81.xml"/><Relationship Id="rId133" Type="http://schemas.openxmlformats.org/officeDocument/2006/relationships/tags" Target="../tags/tag102.xml"/><Relationship Id="rId154" Type="http://schemas.openxmlformats.org/officeDocument/2006/relationships/tags" Target="../tags/tag123.xml"/><Relationship Id="rId16" Type="http://schemas.openxmlformats.org/officeDocument/2006/relationships/slideLayout" Target="../slideLayouts/slideLayout16.xml"/><Relationship Id="rId37" Type="http://schemas.openxmlformats.org/officeDocument/2006/relationships/tags" Target="../tags/tag6.xml"/><Relationship Id="rId58" Type="http://schemas.openxmlformats.org/officeDocument/2006/relationships/tags" Target="../tags/tag27.xml"/><Relationship Id="rId79" Type="http://schemas.openxmlformats.org/officeDocument/2006/relationships/tags" Target="../tags/tag48.xml"/><Relationship Id="rId102" Type="http://schemas.openxmlformats.org/officeDocument/2006/relationships/tags" Target="../tags/tag71.xml"/><Relationship Id="rId123" Type="http://schemas.openxmlformats.org/officeDocument/2006/relationships/tags" Target="../tags/tag92.xml"/><Relationship Id="rId144" Type="http://schemas.openxmlformats.org/officeDocument/2006/relationships/tags" Target="../tags/tag113.xml"/><Relationship Id="rId90" Type="http://schemas.openxmlformats.org/officeDocument/2006/relationships/tags" Target="../tags/tag59.xml"/><Relationship Id="rId27" Type="http://schemas.openxmlformats.org/officeDocument/2006/relationships/slideLayout" Target="../slideLayouts/slideLayout27.xml"/><Relationship Id="rId48" Type="http://schemas.openxmlformats.org/officeDocument/2006/relationships/tags" Target="../tags/tag17.xml"/><Relationship Id="rId69" Type="http://schemas.openxmlformats.org/officeDocument/2006/relationships/tags" Target="../tags/tag38.xml"/><Relationship Id="rId113" Type="http://schemas.openxmlformats.org/officeDocument/2006/relationships/tags" Target="../tags/tag82.xml"/><Relationship Id="rId134" Type="http://schemas.openxmlformats.org/officeDocument/2006/relationships/tags" Target="../tags/tag10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tags" Target="../tags/tag128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oleObject" Target="../embeddings/oleObject4.bin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8.xml"/><Relationship Id="rId3" Type="http://schemas.openxmlformats.org/officeDocument/2006/relationships/slideLayout" Target="../slideLayouts/slideLayout53.xml"/><Relationship Id="rId21" Type="http://schemas.openxmlformats.org/officeDocument/2006/relationships/tags" Target="../tags/tag129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17" Type="http://schemas.openxmlformats.org/officeDocument/2006/relationships/slideLayout" Target="../slideLayouts/slideLayout67.xml"/><Relationship Id="rId2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66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5" Type="http://schemas.openxmlformats.org/officeDocument/2006/relationships/slideLayout" Target="../slideLayouts/slideLayout65.xml"/><Relationship Id="rId23" Type="http://schemas.openxmlformats.org/officeDocument/2006/relationships/image" Target="../media/image5.emf"/><Relationship Id="rId10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9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4.xml"/><Relationship Id="rId22" Type="http://schemas.openxmlformats.org/officeDocument/2006/relationships/oleObject" Target="../embeddings/oleObject5.bin"/></Relationships>
</file>

<file path=ppt/slideMasters/_rels/slideMaster4.xml.rels><?xml version="1.0" encoding="UTF-8" standalone="yes"?>
<Relationships xmlns="http://schemas.openxmlformats.org/package/2006/relationships"><Relationship Id="rId117" Type="http://schemas.openxmlformats.org/officeDocument/2006/relationships/tags" Target="../tags/tag215.xml"/><Relationship Id="rId21" Type="http://schemas.openxmlformats.org/officeDocument/2006/relationships/slideLayout" Target="../slideLayouts/slideLayout90.xml"/><Relationship Id="rId42" Type="http://schemas.openxmlformats.org/officeDocument/2006/relationships/tags" Target="../tags/tag140.xml"/><Relationship Id="rId63" Type="http://schemas.openxmlformats.org/officeDocument/2006/relationships/tags" Target="../tags/tag161.xml"/><Relationship Id="rId84" Type="http://schemas.openxmlformats.org/officeDocument/2006/relationships/tags" Target="../tags/tag182.xml"/><Relationship Id="rId138" Type="http://schemas.openxmlformats.org/officeDocument/2006/relationships/tags" Target="../tags/tag236.xml"/><Relationship Id="rId107" Type="http://schemas.openxmlformats.org/officeDocument/2006/relationships/tags" Target="../tags/tag205.xml"/><Relationship Id="rId11" Type="http://schemas.openxmlformats.org/officeDocument/2006/relationships/slideLayout" Target="../slideLayouts/slideLayout80.xml"/><Relationship Id="rId32" Type="http://schemas.openxmlformats.org/officeDocument/2006/relationships/tags" Target="../tags/tag130.xml"/><Relationship Id="rId53" Type="http://schemas.openxmlformats.org/officeDocument/2006/relationships/tags" Target="../tags/tag151.xml"/><Relationship Id="rId74" Type="http://schemas.openxmlformats.org/officeDocument/2006/relationships/tags" Target="../tags/tag172.xml"/><Relationship Id="rId128" Type="http://schemas.openxmlformats.org/officeDocument/2006/relationships/tags" Target="../tags/tag226.xml"/><Relationship Id="rId149" Type="http://schemas.openxmlformats.org/officeDocument/2006/relationships/tags" Target="../tags/tag247.xml"/><Relationship Id="rId5" Type="http://schemas.openxmlformats.org/officeDocument/2006/relationships/slideLayout" Target="../slideLayouts/slideLayout74.xml"/><Relationship Id="rId95" Type="http://schemas.openxmlformats.org/officeDocument/2006/relationships/tags" Target="../tags/tag193.xml"/><Relationship Id="rId22" Type="http://schemas.openxmlformats.org/officeDocument/2006/relationships/slideLayout" Target="../slideLayouts/slideLayout91.xml"/><Relationship Id="rId43" Type="http://schemas.openxmlformats.org/officeDocument/2006/relationships/tags" Target="../tags/tag141.xml"/><Relationship Id="rId64" Type="http://schemas.openxmlformats.org/officeDocument/2006/relationships/tags" Target="../tags/tag162.xml"/><Relationship Id="rId118" Type="http://schemas.openxmlformats.org/officeDocument/2006/relationships/tags" Target="../tags/tag216.xml"/><Relationship Id="rId139" Type="http://schemas.openxmlformats.org/officeDocument/2006/relationships/tags" Target="../tags/tag237.xml"/><Relationship Id="rId80" Type="http://schemas.openxmlformats.org/officeDocument/2006/relationships/tags" Target="../tags/tag178.xml"/><Relationship Id="rId85" Type="http://schemas.openxmlformats.org/officeDocument/2006/relationships/tags" Target="../tags/tag183.xml"/><Relationship Id="rId150" Type="http://schemas.openxmlformats.org/officeDocument/2006/relationships/tags" Target="../tags/tag248.xml"/><Relationship Id="rId155" Type="http://schemas.openxmlformats.org/officeDocument/2006/relationships/tags" Target="../tags/tag253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33" Type="http://schemas.openxmlformats.org/officeDocument/2006/relationships/tags" Target="../tags/tag131.xml"/><Relationship Id="rId38" Type="http://schemas.openxmlformats.org/officeDocument/2006/relationships/tags" Target="../tags/tag136.xml"/><Relationship Id="rId59" Type="http://schemas.openxmlformats.org/officeDocument/2006/relationships/tags" Target="../tags/tag157.xml"/><Relationship Id="rId103" Type="http://schemas.openxmlformats.org/officeDocument/2006/relationships/tags" Target="../tags/tag201.xml"/><Relationship Id="rId108" Type="http://schemas.openxmlformats.org/officeDocument/2006/relationships/tags" Target="../tags/tag206.xml"/><Relationship Id="rId124" Type="http://schemas.openxmlformats.org/officeDocument/2006/relationships/tags" Target="../tags/tag222.xml"/><Relationship Id="rId129" Type="http://schemas.openxmlformats.org/officeDocument/2006/relationships/tags" Target="../tags/tag227.xml"/><Relationship Id="rId54" Type="http://schemas.openxmlformats.org/officeDocument/2006/relationships/tags" Target="../tags/tag152.xml"/><Relationship Id="rId70" Type="http://schemas.openxmlformats.org/officeDocument/2006/relationships/tags" Target="../tags/tag168.xml"/><Relationship Id="rId75" Type="http://schemas.openxmlformats.org/officeDocument/2006/relationships/tags" Target="../tags/tag173.xml"/><Relationship Id="rId91" Type="http://schemas.openxmlformats.org/officeDocument/2006/relationships/tags" Target="../tags/tag189.xml"/><Relationship Id="rId96" Type="http://schemas.openxmlformats.org/officeDocument/2006/relationships/tags" Target="../tags/tag194.xml"/><Relationship Id="rId140" Type="http://schemas.openxmlformats.org/officeDocument/2006/relationships/tags" Target="../tags/tag238.xml"/><Relationship Id="rId145" Type="http://schemas.openxmlformats.org/officeDocument/2006/relationships/tags" Target="../tags/tag243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23" Type="http://schemas.openxmlformats.org/officeDocument/2006/relationships/slideLayout" Target="../slideLayouts/slideLayout92.xml"/><Relationship Id="rId28" Type="http://schemas.openxmlformats.org/officeDocument/2006/relationships/slideLayout" Target="../slideLayouts/slideLayout97.xml"/><Relationship Id="rId49" Type="http://schemas.openxmlformats.org/officeDocument/2006/relationships/tags" Target="../tags/tag147.xml"/><Relationship Id="rId114" Type="http://schemas.openxmlformats.org/officeDocument/2006/relationships/tags" Target="../tags/tag212.xml"/><Relationship Id="rId119" Type="http://schemas.openxmlformats.org/officeDocument/2006/relationships/tags" Target="../tags/tag217.xml"/><Relationship Id="rId44" Type="http://schemas.openxmlformats.org/officeDocument/2006/relationships/tags" Target="../tags/tag142.xml"/><Relationship Id="rId60" Type="http://schemas.openxmlformats.org/officeDocument/2006/relationships/tags" Target="../tags/tag158.xml"/><Relationship Id="rId65" Type="http://schemas.openxmlformats.org/officeDocument/2006/relationships/tags" Target="../tags/tag163.xml"/><Relationship Id="rId81" Type="http://schemas.openxmlformats.org/officeDocument/2006/relationships/tags" Target="../tags/tag179.xml"/><Relationship Id="rId86" Type="http://schemas.openxmlformats.org/officeDocument/2006/relationships/tags" Target="../tags/tag184.xml"/><Relationship Id="rId130" Type="http://schemas.openxmlformats.org/officeDocument/2006/relationships/tags" Target="../tags/tag228.xml"/><Relationship Id="rId135" Type="http://schemas.openxmlformats.org/officeDocument/2006/relationships/tags" Target="../tags/tag233.xml"/><Relationship Id="rId151" Type="http://schemas.openxmlformats.org/officeDocument/2006/relationships/tags" Target="../tags/tag249.xml"/><Relationship Id="rId156" Type="http://schemas.openxmlformats.org/officeDocument/2006/relationships/oleObject" Target="../embeddings/oleObject6.bin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39" Type="http://schemas.openxmlformats.org/officeDocument/2006/relationships/tags" Target="../tags/tag137.xml"/><Relationship Id="rId109" Type="http://schemas.openxmlformats.org/officeDocument/2006/relationships/tags" Target="../tags/tag207.xml"/><Relationship Id="rId34" Type="http://schemas.openxmlformats.org/officeDocument/2006/relationships/tags" Target="../tags/tag132.xml"/><Relationship Id="rId50" Type="http://schemas.openxmlformats.org/officeDocument/2006/relationships/tags" Target="../tags/tag148.xml"/><Relationship Id="rId55" Type="http://schemas.openxmlformats.org/officeDocument/2006/relationships/tags" Target="../tags/tag153.xml"/><Relationship Id="rId76" Type="http://schemas.openxmlformats.org/officeDocument/2006/relationships/tags" Target="../tags/tag174.xml"/><Relationship Id="rId97" Type="http://schemas.openxmlformats.org/officeDocument/2006/relationships/tags" Target="../tags/tag195.xml"/><Relationship Id="rId104" Type="http://schemas.openxmlformats.org/officeDocument/2006/relationships/tags" Target="../tags/tag202.xml"/><Relationship Id="rId120" Type="http://schemas.openxmlformats.org/officeDocument/2006/relationships/tags" Target="../tags/tag218.xml"/><Relationship Id="rId125" Type="http://schemas.openxmlformats.org/officeDocument/2006/relationships/tags" Target="../tags/tag223.xml"/><Relationship Id="rId141" Type="http://schemas.openxmlformats.org/officeDocument/2006/relationships/tags" Target="../tags/tag239.xml"/><Relationship Id="rId146" Type="http://schemas.openxmlformats.org/officeDocument/2006/relationships/tags" Target="../tags/tag244.xml"/><Relationship Id="rId7" Type="http://schemas.openxmlformats.org/officeDocument/2006/relationships/slideLayout" Target="../slideLayouts/slideLayout76.xml"/><Relationship Id="rId71" Type="http://schemas.openxmlformats.org/officeDocument/2006/relationships/tags" Target="../tags/tag169.xml"/><Relationship Id="rId92" Type="http://schemas.openxmlformats.org/officeDocument/2006/relationships/tags" Target="../tags/tag190.xml"/><Relationship Id="rId2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98.xml"/><Relationship Id="rId24" Type="http://schemas.openxmlformats.org/officeDocument/2006/relationships/slideLayout" Target="../slideLayouts/slideLayout93.xml"/><Relationship Id="rId40" Type="http://schemas.openxmlformats.org/officeDocument/2006/relationships/tags" Target="../tags/tag138.xml"/><Relationship Id="rId45" Type="http://schemas.openxmlformats.org/officeDocument/2006/relationships/tags" Target="../tags/tag143.xml"/><Relationship Id="rId66" Type="http://schemas.openxmlformats.org/officeDocument/2006/relationships/tags" Target="../tags/tag164.xml"/><Relationship Id="rId87" Type="http://schemas.openxmlformats.org/officeDocument/2006/relationships/tags" Target="../tags/tag185.xml"/><Relationship Id="rId110" Type="http://schemas.openxmlformats.org/officeDocument/2006/relationships/tags" Target="../tags/tag208.xml"/><Relationship Id="rId115" Type="http://schemas.openxmlformats.org/officeDocument/2006/relationships/tags" Target="../tags/tag213.xml"/><Relationship Id="rId131" Type="http://schemas.openxmlformats.org/officeDocument/2006/relationships/tags" Target="../tags/tag229.xml"/><Relationship Id="rId136" Type="http://schemas.openxmlformats.org/officeDocument/2006/relationships/tags" Target="../tags/tag234.xml"/><Relationship Id="rId157" Type="http://schemas.openxmlformats.org/officeDocument/2006/relationships/image" Target="../media/image1.emf"/><Relationship Id="rId61" Type="http://schemas.openxmlformats.org/officeDocument/2006/relationships/tags" Target="../tags/tag159.xml"/><Relationship Id="rId82" Type="http://schemas.openxmlformats.org/officeDocument/2006/relationships/tags" Target="../tags/tag180.xml"/><Relationship Id="rId152" Type="http://schemas.openxmlformats.org/officeDocument/2006/relationships/tags" Target="../tags/tag250.xml"/><Relationship Id="rId1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99.xml"/><Relationship Id="rId35" Type="http://schemas.openxmlformats.org/officeDocument/2006/relationships/tags" Target="../tags/tag133.xml"/><Relationship Id="rId56" Type="http://schemas.openxmlformats.org/officeDocument/2006/relationships/tags" Target="../tags/tag154.xml"/><Relationship Id="rId77" Type="http://schemas.openxmlformats.org/officeDocument/2006/relationships/tags" Target="../tags/tag175.xml"/><Relationship Id="rId100" Type="http://schemas.openxmlformats.org/officeDocument/2006/relationships/tags" Target="../tags/tag198.xml"/><Relationship Id="rId105" Type="http://schemas.openxmlformats.org/officeDocument/2006/relationships/tags" Target="../tags/tag203.xml"/><Relationship Id="rId126" Type="http://schemas.openxmlformats.org/officeDocument/2006/relationships/tags" Target="../tags/tag224.xml"/><Relationship Id="rId147" Type="http://schemas.openxmlformats.org/officeDocument/2006/relationships/tags" Target="../tags/tag245.xml"/><Relationship Id="rId8" Type="http://schemas.openxmlformats.org/officeDocument/2006/relationships/slideLayout" Target="../slideLayouts/slideLayout77.xml"/><Relationship Id="rId51" Type="http://schemas.openxmlformats.org/officeDocument/2006/relationships/tags" Target="../tags/tag149.xml"/><Relationship Id="rId72" Type="http://schemas.openxmlformats.org/officeDocument/2006/relationships/tags" Target="../tags/tag170.xml"/><Relationship Id="rId93" Type="http://schemas.openxmlformats.org/officeDocument/2006/relationships/tags" Target="../tags/tag191.xml"/><Relationship Id="rId98" Type="http://schemas.openxmlformats.org/officeDocument/2006/relationships/tags" Target="../tags/tag196.xml"/><Relationship Id="rId121" Type="http://schemas.openxmlformats.org/officeDocument/2006/relationships/tags" Target="../tags/tag219.xml"/><Relationship Id="rId142" Type="http://schemas.openxmlformats.org/officeDocument/2006/relationships/tags" Target="../tags/tag240.xml"/><Relationship Id="rId3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94.xml"/><Relationship Id="rId46" Type="http://schemas.openxmlformats.org/officeDocument/2006/relationships/tags" Target="../tags/tag144.xml"/><Relationship Id="rId67" Type="http://schemas.openxmlformats.org/officeDocument/2006/relationships/tags" Target="../tags/tag165.xml"/><Relationship Id="rId116" Type="http://schemas.openxmlformats.org/officeDocument/2006/relationships/tags" Target="../tags/tag214.xml"/><Relationship Id="rId137" Type="http://schemas.openxmlformats.org/officeDocument/2006/relationships/tags" Target="../tags/tag235.xml"/><Relationship Id="rId20" Type="http://schemas.openxmlformats.org/officeDocument/2006/relationships/slideLayout" Target="../slideLayouts/slideLayout89.xml"/><Relationship Id="rId41" Type="http://schemas.openxmlformats.org/officeDocument/2006/relationships/tags" Target="../tags/tag139.xml"/><Relationship Id="rId62" Type="http://schemas.openxmlformats.org/officeDocument/2006/relationships/tags" Target="../tags/tag160.xml"/><Relationship Id="rId83" Type="http://schemas.openxmlformats.org/officeDocument/2006/relationships/tags" Target="../tags/tag181.xml"/><Relationship Id="rId88" Type="http://schemas.openxmlformats.org/officeDocument/2006/relationships/tags" Target="../tags/tag186.xml"/><Relationship Id="rId111" Type="http://schemas.openxmlformats.org/officeDocument/2006/relationships/tags" Target="../tags/tag209.xml"/><Relationship Id="rId132" Type="http://schemas.openxmlformats.org/officeDocument/2006/relationships/tags" Target="../tags/tag230.xml"/><Relationship Id="rId153" Type="http://schemas.openxmlformats.org/officeDocument/2006/relationships/tags" Target="../tags/tag251.xml"/><Relationship Id="rId15" Type="http://schemas.openxmlformats.org/officeDocument/2006/relationships/slideLayout" Target="../slideLayouts/slideLayout84.xml"/><Relationship Id="rId36" Type="http://schemas.openxmlformats.org/officeDocument/2006/relationships/tags" Target="../tags/tag134.xml"/><Relationship Id="rId57" Type="http://schemas.openxmlformats.org/officeDocument/2006/relationships/tags" Target="../tags/tag155.xml"/><Relationship Id="rId106" Type="http://schemas.openxmlformats.org/officeDocument/2006/relationships/tags" Target="../tags/tag204.xml"/><Relationship Id="rId127" Type="http://schemas.openxmlformats.org/officeDocument/2006/relationships/tags" Target="../tags/tag225.xml"/><Relationship Id="rId10" Type="http://schemas.openxmlformats.org/officeDocument/2006/relationships/slideLayout" Target="../slideLayouts/slideLayout79.xml"/><Relationship Id="rId31" Type="http://schemas.openxmlformats.org/officeDocument/2006/relationships/theme" Target="../theme/theme4.xml"/><Relationship Id="rId52" Type="http://schemas.openxmlformats.org/officeDocument/2006/relationships/tags" Target="../tags/tag150.xml"/><Relationship Id="rId73" Type="http://schemas.openxmlformats.org/officeDocument/2006/relationships/tags" Target="../tags/tag171.xml"/><Relationship Id="rId78" Type="http://schemas.openxmlformats.org/officeDocument/2006/relationships/tags" Target="../tags/tag176.xml"/><Relationship Id="rId94" Type="http://schemas.openxmlformats.org/officeDocument/2006/relationships/tags" Target="../tags/tag192.xml"/><Relationship Id="rId99" Type="http://schemas.openxmlformats.org/officeDocument/2006/relationships/tags" Target="../tags/tag197.xml"/><Relationship Id="rId101" Type="http://schemas.openxmlformats.org/officeDocument/2006/relationships/tags" Target="../tags/tag199.xml"/><Relationship Id="rId122" Type="http://schemas.openxmlformats.org/officeDocument/2006/relationships/tags" Target="../tags/tag220.xml"/><Relationship Id="rId143" Type="http://schemas.openxmlformats.org/officeDocument/2006/relationships/tags" Target="../tags/tag241.xml"/><Relationship Id="rId148" Type="http://schemas.openxmlformats.org/officeDocument/2006/relationships/tags" Target="../tags/tag246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95.xml"/><Relationship Id="rId47" Type="http://schemas.openxmlformats.org/officeDocument/2006/relationships/tags" Target="../tags/tag145.xml"/><Relationship Id="rId68" Type="http://schemas.openxmlformats.org/officeDocument/2006/relationships/tags" Target="../tags/tag166.xml"/><Relationship Id="rId89" Type="http://schemas.openxmlformats.org/officeDocument/2006/relationships/tags" Target="../tags/tag187.xml"/><Relationship Id="rId112" Type="http://schemas.openxmlformats.org/officeDocument/2006/relationships/tags" Target="../tags/tag210.xml"/><Relationship Id="rId133" Type="http://schemas.openxmlformats.org/officeDocument/2006/relationships/tags" Target="../tags/tag231.xml"/><Relationship Id="rId154" Type="http://schemas.openxmlformats.org/officeDocument/2006/relationships/tags" Target="../tags/tag252.xml"/><Relationship Id="rId16" Type="http://schemas.openxmlformats.org/officeDocument/2006/relationships/slideLayout" Target="../slideLayouts/slideLayout85.xml"/><Relationship Id="rId37" Type="http://schemas.openxmlformats.org/officeDocument/2006/relationships/tags" Target="../tags/tag135.xml"/><Relationship Id="rId58" Type="http://schemas.openxmlformats.org/officeDocument/2006/relationships/tags" Target="../tags/tag156.xml"/><Relationship Id="rId79" Type="http://schemas.openxmlformats.org/officeDocument/2006/relationships/tags" Target="../tags/tag177.xml"/><Relationship Id="rId102" Type="http://schemas.openxmlformats.org/officeDocument/2006/relationships/tags" Target="../tags/tag200.xml"/><Relationship Id="rId123" Type="http://schemas.openxmlformats.org/officeDocument/2006/relationships/tags" Target="../tags/tag221.xml"/><Relationship Id="rId144" Type="http://schemas.openxmlformats.org/officeDocument/2006/relationships/tags" Target="../tags/tag242.xml"/><Relationship Id="rId90" Type="http://schemas.openxmlformats.org/officeDocument/2006/relationships/tags" Target="../tags/tag188.xml"/><Relationship Id="rId27" Type="http://schemas.openxmlformats.org/officeDocument/2006/relationships/slideLayout" Target="../slideLayouts/slideLayout96.xml"/><Relationship Id="rId48" Type="http://schemas.openxmlformats.org/officeDocument/2006/relationships/tags" Target="../tags/tag146.xml"/><Relationship Id="rId69" Type="http://schemas.openxmlformats.org/officeDocument/2006/relationships/tags" Target="../tags/tag167.xml"/><Relationship Id="rId113" Type="http://schemas.openxmlformats.org/officeDocument/2006/relationships/tags" Target="../tags/tag211.xml"/><Relationship Id="rId134" Type="http://schemas.openxmlformats.org/officeDocument/2006/relationships/tags" Target="../tags/tag2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3"/>
            </p:custDataLst>
            <p:extLst>
              <p:ext uri="{D42A27DB-BD31-4B8C-83A1-F6EECF244321}">
                <p14:modId xmlns:p14="http://schemas.microsoft.com/office/powerpoint/2010/main" val="37139926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7" imgW="306" imgH="306" progId="TCLayout.ActiveDocument.1">
                  <p:embed/>
                </p:oleObj>
              </mc:Choice>
              <mc:Fallback>
                <p:oleObj name="think-cell Slide" r:id="rId157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-1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1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3938798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6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7"/>
            </p:custDataLst>
          </p:nvPr>
        </p:nvGrpSpPr>
        <p:grpSpPr>
          <a:xfrm>
            <a:off x="8296922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68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5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5" y="896920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318" tIns="46556" rIns="89533" bIns="46556"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52" tIns="143252" rIns="143252" bIns="143252"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3" y="2819462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800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720E741-89F4-5512-1D96-1B5460C1166D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408294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0" r:id="rId2"/>
    <p:sldLayoutId id="2147483787" r:id="rId3"/>
    <p:sldLayoutId id="2147483777" r:id="rId4"/>
    <p:sldLayoutId id="2147483788" r:id="rId5"/>
    <p:sldLayoutId id="2147483789" r:id="rId6"/>
    <p:sldLayoutId id="2147483790" r:id="rId7"/>
    <p:sldLayoutId id="2147483791" r:id="rId8"/>
    <p:sldLayoutId id="2147483793" r:id="rId9"/>
    <p:sldLayoutId id="2147483794" r:id="rId10"/>
    <p:sldLayoutId id="2147483741" r:id="rId11"/>
    <p:sldLayoutId id="2147483765" r:id="rId12"/>
    <p:sldLayoutId id="2147483767" r:id="rId13"/>
    <p:sldLayoutId id="2147483786" r:id="rId14"/>
    <p:sldLayoutId id="2147483743" r:id="rId15"/>
    <p:sldLayoutId id="2147483774" r:id="rId16"/>
    <p:sldLayoutId id="2147483745" r:id="rId17"/>
    <p:sldLayoutId id="2147483760" r:id="rId18"/>
    <p:sldLayoutId id="2147483768" r:id="rId19"/>
    <p:sldLayoutId id="2147483769" r:id="rId20"/>
    <p:sldLayoutId id="2147483770" r:id="rId21"/>
    <p:sldLayoutId id="2147483744" r:id="rId22"/>
    <p:sldLayoutId id="2147483757" r:id="rId23"/>
    <p:sldLayoutId id="2147483771" r:id="rId24"/>
    <p:sldLayoutId id="2147483763" r:id="rId25"/>
    <p:sldLayoutId id="2147483751" r:id="rId26"/>
    <p:sldLayoutId id="2147483756" r:id="rId27"/>
    <p:sldLayoutId id="2147483740" r:id="rId28"/>
    <p:sldLayoutId id="2147483874" r:id="rId29"/>
    <p:sldLayoutId id="2147483876" r:id="rId30"/>
    <p:sldLayoutId id="2147483877" r:id="rId31"/>
  </p:sldLayoutIdLst>
  <p:hf hdr="0" ftr="0" dt="0"/>
  <p:txStyles>
    <p:titleStyle>
      <a:lvl1pPr algn="l" defTabSz="1088558" rtl="0" eaLnBrk="1" latinLnBrk="0" hangingPunct="1">
        <a:spcBef>
          <a:spcPct val="0"/>
        </a:spcBef>
        <a:buNone/>
        <a:defRPr sz="2400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558" rtl="0" eaLnBrk="1" latinLnBrk="0" hangingPunct="1">
        <a:spcBef>
          <a:spcPts val="1800"/>
        </a:spcBef>
        <a:buClrTx/>
        <a:buSzPct val="80000"/>
        <a:buFont typeface="Roboto" panose="02000000000000000000" pitchFamily="2" charset="0"/>
        <a:buChar char="​"/>
        <a:defRPr sz="20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64" indent="-179964" algn="l" defTabSz="1088558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775" indent="-179388" algn="l" defTabSz="1088558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800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892" indent="-179964" algn="l" defTabSz="1088558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856" indent="-179964" algn="l" defTabSz="1088558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3535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814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209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373" indent="-272140" algn="l" defTabSz="1088558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79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58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837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11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396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675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954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233" algn="l" defTabSz="108855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94264451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07B76C-00E5-A418-5FD4-B3AD62DE9D5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792709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  <p:sldLayoutId id="2147483816" r:id="rId18"/>
    <p:sldLayoutId id="214748381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7DADA95-CE93-7FBA-4AA8-2B6704A43A9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1"/>
            </p:custDataLst>
            <p:extLst>
              <p:ext uri="{D42A27DB-BD31-4B8C-83A1-F6EECF244321}">
                <p14:modId xmlns:p14="http://schemas.microsoft.com/office/powerpoint/2010/main" val="272081184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04" imgH="405" progId="TCLayout.ActiveDocument.1">
                  <p:embed/>
                </p:oleObj>
              </mc:Choice>
              <mc:Fallback>
                <p:oleObj name="think-cell Slide" r:id="rId22" imgW="404" imgH="40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F7DADA95-CE93-7FBA-4AA8-2B6704A43A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DD38F-4A35-4671-BE35-E2D589FC833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89116" y="469640"/>
            <a:ext cx="11020119" cy="55403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27" name="Text Placeholder 3">
            <a:extLst>
              <a:ext uri="{FF2B5EF4-FFF2-40B4-BE49-F238E27FC236}">
                <a16:creationId xmlns:a16="http://schemas.microsoft.com/office/drawing/2014/main" id="{C506EEC7-28C3-447D-A092-08572597C259}"/>
              </a:ext>
            </a:extLst>
          </p:cNvPr>
          <p:cNvSpPr>
            <a:spLocks noGrp="1" noChangeArrowheads="1"/>
          </p:cNvSpPr>
          <p:nvPr userDrawn="1">
            <p:ph type="body" idx="1"/>
          </p:nvPr>
        </p:nvSpPr>
        <p:spPr bwMode="auto">
          <a:xfrm>
            <a:off x="584352" y="1435100"/>
            <a:ext cx="11021707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grpSp>
        <p:nvGrpSpPr>
          <p:cNvPr id="1028" name="GRID" hidden="1">
            <a:extLst>
              <a:ext uri="{FF2B5EF4-FFF2-40B4-BE49-F238E27FC236}">
                <a16:creationId xmlns:a16="http://schemas.microsoft.com/office/drawing/2014/main" id="{A2A9D185-79AB-4AD0-89DA-D60F0C62253C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12195175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3E11977-8CF9-485D-ACE5-33EEB0D46437}"/>
                </a:ext>
              </a:extLst>
            </p:cNvPr>
            <p:cNvCxnSpPr/>
            <p:nvPr/>
          </p:nvCxnSpPr>
          <p:spPr>
            <a:xfrm>
              <a:off x="0" y="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FBB5E38-506A-44DD-A315-56E157E16AF0}"/>
                </a:ext>
              </a:extLst>
            </p:cNvPr>
            <p:cNvCxnSpPr/>
            <p:nvPr/>
          </p:nvCxnSpPr>
          <p:spPr>
            <a:xfrm>
              <a:off x="0" y="2921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0CB70-5AC0-476B-AA40-C2241BEB8DFF}"/>
                </a:ext>
              </a:extLst>
            </p:cNvPr>
            <p:cNvCxnSpPr/>
            <p:nvPr/>
          </p:nvCxnSpPr>
          <p:spPr>
            <a:xfrm>
              <a:off x="0" y="585788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ACEF339-045A-4996-8036-3371D72B7792}"/>
                </a:ext>
              </a:extLst>
            </p:cNvPr>
            <p:cNvCxnSpPr/>
            <p:nvPr/>
          </p:nvCxnSpPr>
          <p:spPr>
            <a:xfrm>
              <a:off x="0" y="6272213"/>
              <a:ext cx="12188825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CC50FD-86C8-42F8-9D68-7DADB5458B31}"/>
                </a:ext>
              </a:extLst>
            </p:cNvPr>
            <p:cNvCxnSpPr/>
            <p:nvPr/>
          </p:nvCxnSpPr>
          <p:spPr>
            <a:xfrm>
              <a:off x="0" y="65659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6D4A581-DE57-4A63-996B-BE800760E15C}"/>
                </a:ext>
              </a:extLst>
            </p:cNvPr>
            <p:cNvCxnSpPr/>
            <p:nvPr/>
          </p:nvCxnSpPr>
          <p:spPr>
            <a:xfrm>
              <a:off x="0" y="685800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DABA573-5574-4F8A-A22B-83348FDE631E}"/>
                </a:ext>
              </a:extLst>
            </p:cNvPr>
            <p:cNvCxnSpPr/>
            <p:nvPr/>
          </p:nvCxnSpPr>
          <p:spPr>
            <a:xfrm>
              <a:off x="0" y="8778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00EC732-F52C-4DCC-969C-5C03983A6864}"/>
                </a:ext>
              </a:extLst>
            </p:cNvPr>
            <p:cNvCxnSpPr/>
            <p:nvPr/>
          </p:nvCxnSpPr>
          <p:spPr>
            <a:xfrm>
              <a:off x="0" y="116998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1970F0B-BC66-48A4-AFE3-81E6AD0DF714}"/>
                </a:ext>
              </a:extLst>
            </p:cNvPr>
            <p:cNvCxnSpPr/>
            <p:nvPr/>
          </p:nvCxnSpPr>
          <p:spPr>
            <a:xfrm>
              <a:off x="0" y="14636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18F09C-04FE-456E-B005-DCF9AD18BDE2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29FE731-4088-4B63-9BDA-0CECFD8FE6BF}"/>
                </a:ext>
              </a:extLst>
            </p:cNvPr>
            <p:cNvCxnSpPr/>
            <p:nvPr/>
          </p:nvCxnSpPr>
          <p:spPr>
            <a:xfrm>
              <a:off x="585788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232B1C-BA17-47D7-8EC4-A6FA94639357}"/>
                </a:ext>
              </a:extLst>
            </p:cNvPr>
            <p:cNvCxnSpPr/>
            <p:nvPr/>
          </p:nvCxnSpPr>
          <p:spPr>
            <a:xfrm>
              <a:off x="2921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C0B7A88-07B8-4006-83A4-9775E56330FC}"/>
                </a:ext>
              </a:extLst>
            </p:cNvPr>
            <p:cNvCxnSpPr/>
            <p:nvPr/>
          </p:nvCxnSpPr>
          <p:spPr>
            <a:xfrm>
              <a:off x="8778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95DC405-8389-4A07-9075-49586FC5C38A}"/>
                </a:ext>
              </a:extLst>
            </p:cNvPr>
            <p:cNvCxnSpPr/>
            <p:nvPr/>
          </p:nvCxnSpPr>
          <p:spPr>
            <a:xfrm>
              <a:off x="116998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98523BC-FB5E-4A17-8196-29101995A258}"/>
                </a:ext>
              </a:extLst>
            </p:cNvPr>
            <p:cNvCxnSpPr/>
            <p:nvPr/>
          </p:nvCxnSpPr>
          <p:spPr>
            <a:xfrm>
              <a:off x="110220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CD9206-271F-48E7-BF40-5D3BA0E55523}"/>
                </a:ext>
              </a:extLst>
            </p:cNvPr>
            <p:cNvCxnSpPr/>
            <p:nvPr/>
          </p:nvCxnSpPr>
          <p:spPr>
            <a:xfrm>
              <a:off x="11606213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29F7B5-876C-4712-8DC6-7CADEB1A6132}"/>
                </a:ext>
              </a:extLst>
            </p:cNvPr>
            <p:cNvCxnSpPr/>
            <p:nvPr/>
          </p:nvCxnSpPr>
          <p:spPr>
            <a:xfrm>
              <a:off x="11314113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EA0CCB-1F5D-4570-AA71-CDC176FF7307}"/>
                </a:ext>
              </a:extLst>
            </p:cNvPr>
            <p:cNvCxnSpPr/>
            <p:nvPr/>
          </p:nvCxnSpPr>
          <p:spPr>
            <a:xfrm>
              <a:off x="118999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D24AB1E-218C-429C-B96B-6F40E2E367C5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BACA4F-5C8E-4A1D-A2F2-2B9C468C19AB}"/>
                </a:ext>
              </a:extLst>
            </p:cNvPr>
            <p:cNvCxnSpPr/>
            <p:nvPr/>
          </p:nvCxnSpPr>
          <p:spPr>
            <a:xfrm>
              <a:off x="0" y="17557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8D1FD41-F515-4223-9316-CF49B10CA595}"/>
                </a:ext>
              </a:extLst>
            </p:cNvPr>
            <p:cNvCxnSpPr/>
            <p:nvPr/>
          </p:nvCxnSpPr>
          <p:spPr>
            <a:xfrm>
              <a:off x="0" y="204787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F3AD4F-5C51-48A8-90BA-A2B91CD10C8B}"/>
                </a:ext>
              </a:extLst>
            </p:cNvPr>
            <p:cNvCxnSpPr/>
            <p:nvPr/>
          </p:nvCxnSpPr>
          <p:spPr>
            <a:xfrm>
              <a:off x="0" y="23415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D0521A3-05EF-4F79-8505-9E2B2C339477}"/>
                </a:ext>
              </a:extLst>
            </p:cNvPr>
            <p:cNvCxnSpPr/>
            <p:nvPr/>
          </p:nvCxnSpPr>
          <p:spPr>
            <a:xfrm>
              <a:off x="0" y="26336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8810284-E24B-4D8D-BF44-856187577D2E}"/>
                </a:ext>
              </a:extLst>
            </p:cNvPr>
            <p:cNvCxnSpPr/>
            <p:nvPr/>
          </p:nvCxnSpPr>
          <p:spPr>
            <a:xfrm>
              <a:off x="0" y="2925763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9626754-7ED6-4733-A6F7-0E45D9C47A48}"/>
                </a:ext>
              </a:extLst>
            </p:cNvPr>
            <p:cNvCxnSpPr/>
            <p:nvPr/>
          </p:nvCxnSpPr>
          <p:spPr>
            <a:xfrm>
              <a:off x="0" y="32194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F52ADDF-24EC-47E3-83F8-3918E93DE11D}"/>
                </a:ext>
              </a:extLst>
            </p:cNvPr>
            <p:cNvCxnSpPr/>
            <p:nvPr/>
          </p:nvCxnSpPr>
          <p:spPr>
            <a:xfrm>
              <a:off x="0" y="35115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0AE4D0A-1497-4DA2-88D3-3815D6D31063}"/>
                </a:ext>
              </a:extLst>
            </p:cNvPr>
            <p:cNvCxnSpPr/>
            <p:nvPr/>
          </p:nvCxnSpPr>
          <p:spPr>
            <a:xfrm>
              <a:off x="0" y="38036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BDC60C3-9A65-4C10-AECB-C4427D8D5D31}"/>
                </a:ext>
              </a:extLst>
            </p:cNvPr>
            <p:cNvCxnSpPr/>
            <p:nvPr/>
          </p:nvCxnSpPr>
          <p:spPr>
            <a:xfrm>
              <a:off x="0" y="4095750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FB55BF-AEB3-4AB1-B936-CBBF4162DAD5}"/>
                </a:ext>
              </a:extLst>
            </p:cNvPr>
            <p:cNvCxnSpPr/>
            <p:nvPr/>
          </p:nvCxnSpPr>
          <p:spPr>
            <a:xfrm>
              <a:off x="0" y="43894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D1890F9C-92E3-48D3-B57D-EF175EC62B01}"/>
                </a:ext>
              </a:extLst>
            </p:cNvPr>
            <p:cNvCxnSpPr/>
            <p:nvPr/>
          </p:nvCxnSpPr>
          <p:spPr>
            <a:xfrm>
              <a:off x="0" y="46815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66EE5B9-25FA-4221-91A5-6C39DC942699}"/>
                </a:ext>
              </a:extLst>
            </p:cNvPr>
            <p:cNvCxnSpPr/>
            <p:nvPr/>
          </p:nvCxnSpPr>
          <p:spPr>
            <a:xfrm>
              <a:off x="0" y="4973638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FA7A0E3-84C0-4C49-BE98-62AF2F82E299}"/>
                </a:ext>
              </a:extLst>
            </p:cNvPr>
            <p:cNvCxnSpPr/>
            <p:nvPr/>
          </p:nvCxnSpPr>
          <p:spPr>
            <a:xfrm>
              <a:off x="0" y="52673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93ACC3E-E2E4-4C54-8203-100979D0BA58}"/>
                </a:ext>
              </a:extLst>
            </p:cNvPr>
            <p:cNvCxnSpPr/>
            <p:nvPr/>
          </p:nvCxnSpPr>
          <p:spPr>
            <a:xfrm>
              <a:off x="0" y="55594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31AC7C3-0670-4E5F-863D-1A6F8AA689A9}"/>
                </a:ext>
              </a:extLst>
            </p:cNvPr>
            <p:cNvCxnSpPr/>
            <p:nvPr/>
          </p:nvCxnSpPr>
          <p:spPr>
            <a:xfrm>
              <a:off x="0" y="5851525"/>
              <a:ext cx="12188825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A8AF3FCD-9C81-4FDC-B538-783D0C0F93B7}"/>
              </a:ext>
            </a:extLst>
          </p:cNvPr>
          <p:cNvSpPr/>
          <p:nvPr/>
        </p:nvSpPr>
        <p:spPr bwMode="auto">
          <a:xfrm>
            <a:off x="0" y="0"/>
            <a:ext cx="585941" cy="58578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33EF2950-F2B6-4DD3-A9C0-1CF8A171AA34}"/>
              </a:ext>
            </a:extLst>
          </p:cNvPr>
          <p:cNvSpPr/>
          <p:nvPr/>
        </p:nvSpPr>
        <p:spPr bwMode="auto">
          <a:xfrm>
            <a:off x="0" y="0"/>
            <a:ext cx="292176" cy="29210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146304" rIns="182880" bIns="146304"/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Arial" panose="020B0604020202020204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0" name="Group 49" hidden="1">
            <a:extLst>
              <a:ext uri="{FF2B5EF4-FFF2-40B4-BE49-F238E27FC236}">
                <a16:creationId xmlns:a16="http://schemas.microsoft.com/office/drawing/2014/main" id="{CF3FA4BD-32C9-4A0E-A7B2-52453FFD146E}"/>
              </a:ext>
            </a:extLst>
          </p:cNvPr>
          <p:cNvGrpSpPr/>
          <p:nvPr userDrawn="1"/>
        </p:nvGrpSpPr>
        <p:grpSpPr>
          <a:xfrm rot="5400000">
            <a:off x="9615711" y="2620044"/>
            <a:ext cx="6858001" cy="1617917"/>
            <a:chOff x="877887" y="-2293771"/>
            <a:chExt cx="6858001" cy="161749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14555E9-BE86-4E51-8046-561BE50ED1B7}"/>
                </a:ext>
              </a:extLst>
            </p:cNvPr>
            <p:cNvGrpSpPr/>
            <p:nvPr userDrawn="1"/>
          </p:nvGrpSpPr>
          <p:grpSpPr>
            <a:xfrm>
              <a:off x="877888" y="-1474621"/>
              <a:ext cx="6858000" cy="398296"/>
              <a:chOff x="877888" y="-1474621"/>
              <a:chExt cx="11218862" cy="398296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D6509AF5-A4AA-4A63-BA43-F8D4BB72E871}"/>
                  </a:ext>
                </a:extLst>
              </p:cNvPr>
              <p:cNvSpPr/>
              <p:nvPr userDrawn="1"/>
            </p:nvSpPr>
            <p:spPr bwMode="auto">
              <a:xfrm>
                <a:off x="877888" y="-1474621"/>
                <a:ext cx="1370012" cy="388771"/>
              </a:xfrm>
              <a:prstGeom prst="rect">
                <a:avLst/>
              </a:prstGeom>
              <a:solidFill>
                <a:srgbClr val="5B738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5B738B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4C82971-7C3E-4EED-BC20-8DA04C1F60C4}"/>
                  </a:ext>
                </a:extLst>
              </p:cNvPr>
              <p:cNvSpPr/>
              <p:nvPr userDrawn="1"/>
            </p:nvSpPr>
            <p:spPr bwMode="auto">
              <a:xfrm>
                <a:off x="2284867" y="-1465096"/>
                <a:ext cx="1370012" cy="388771"/>
              </a:xfrm>
              <a:prstGeom prst="rect">
                <a:avLst/>
              </a:prstGeom>
              <a:solidFill>
                <a:srgbClr val="0F70F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0070F2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B5FC1B7-D4CB-44E9-886A-8EF400A1EE15}"/>
                  </a:ext>
                </a:extLst>
              </p:cNvPr>
              <p:cNvSpPr/>
              <p:nvPr userDrawn="1"/>
            </p:nvSpPr>
            <p:spPr bwMode="auto">
              <a:xfrm>
                <a:off x="3691846" y="-1465096"/>
                <a:ext cx="1370012" cy="388771"/>
              </a:xfrm>
              <a:prstGeom prst="rect">
                <a:avLst/>
              </a:prstGeom>
              <a:solidFill>
                <a:srgbClr val="11838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07838F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99D719B-AC81-423C-8565-C830988B8B26}"/>
                  </a:ext>
                </a:extLst>
              </p:cNvPr>
              <p:cNvSpPr/>
              <p:nvPr userDrawn="1"/>
            </p:nvSpPr>
            <p:spPr bwMode="auto">
              <a:xfrm>
                <a:off x="5098825" y="-1465096"/>
                <a:ext cx="1370012" cy="388771"/>
              </a:xfrm>
              <a:prstGeom prst="rect">
                <a:avLst/>
              </a:prstGeom>
              <a:solidFill>
                <a:srgbClr val="1C881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Green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188918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480FD7A5-EF72-40C7-A255-50A927D2F85F}"/>
                  </a:ext>
                </a:extLst>
              </p:cNvPr>
              <p:cNvSpPr/>
              <p:nvPr userDrawn="1"/>
            </p:nvSpPr>
            <p:spPr bwMode="auto">
              <a:xfrm>
                <a:off x="6505804" y="-1465096"/>
                <a:ext cx="1370012" cy="388771"/>
              </a:xfrm>
              <a:prstGeom prst="rect">
                <a:avLst/>
              </a:prstGeom>
              <a:solidFill>
                <a:srgbClr val="C3541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C35500</a:t>
                </a:r>
                <a:endParaRPr kumimoji="0" lang="en-US" sz="800" b="1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1"/>
                  </a:gradFill>
                  <a:effectLst/>
                  <a:uLnTx/>
                  <a:uFillTx/>
                  <a:latin typeface="Arial" panose="020B0604020202020204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FA2651D8-3304-4065-A858-0B0D06396DC3}"/>
                  </a:ext>
                </a:extLst>
              </p:cNvPr>
              <p:cNvSpPr/>
              <p:nvPr userDrawn="1"/>
            </p:nvSpPr>
            <p:spPr bwMode="auto">
              <a:xfrm>
                <a:off x="7912784" y="-1465096"/>
                <a:ext cx="1370012" cy="388771"/>
              </a:xfrm>
              <a:prstGeom prst="rect">
                <a:avLst/>
              </a:prstGeom>
              <a:solidFill>
                <a:srgbClr val="D30F15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D30F15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BD60FE52-DD0E-4CE7-9889-F4D8670ABD64}"/>
                  </a:ext>
                </a:extLst>
              </p:cNvPr>
              <p:cNvSpPr/>
              <p:nvPr userDrawn="1"/>
            </p:nvSpPr>
            <p:spPr bwMode="auto">
              <a:xfrm>
                <a:off x="9319763" y="-1465096"/>
                <a:ext cx="1370012" cy="388771"/>
              </a:xfrm>
              <a:prstGeom prst="rect">
                <a:avLst/>
              </a:prstGeom>
              <a:solidFill>
                <a:srgbClr val="CC15DC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CC00DC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2C126FB-9763-4157-AD1D-93D1AA2DDB7B}"/>
                  </a:ext>
                </a:extLst>
              </p:cNvPr>
              <p:cNvSpPr/>
              <p:nvPr userDrawn="1"/>
            </p:nvSpPr>
            <p:spPr bwMode="auto">
              <a:xfrm>
                <a:off x="10726738" y="-1465096"/>
                <a:ext cx="1370012" cy="388771"/>
              </a:xfrm>
              <a:prstGeom prst="rect">
                <a:avLst/>
              </a:prstGeom>
              <a:solidFill>
                <a:srgbClr val="7858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+mn-ea"/>
                    <a:cs typeface="Segoe UI" pitchFamily="34" charset="0"/>
                  </a:rPr>
                  <a:t>Indigo</a:t>
                </a: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 5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7858FF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AE68EE8-9769-4655-829C-9A70533EA380}"/>
                </a:ext>
              </a:extLst>
            </p:cNvPr>
            <p:cNvGrpSpPr/>
            <p:nvPr userDrawn="1"/>
          </p:nvGrpSpPr>
          <p:grpSpPr>
            <a:xfrm>
              <a:off x="877888" y="-1884196"/>
              <a:ext cx="6858000" cy="388771"/>
              <a:chOff x="877888" y="-2293771"/>
              <a:chExt cx="11218862" cy="388771"/>
            </a:xfrm>
          </p:grpSpPr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A49B6813-D843-41DC-9D68-DA1A3B91C899}"/>
                  </a:ext>
                </a:extLst>
              </p:cNvPr>
              <p:cNvSpPr/>
              <p:nvPr userDrawn="1"/>
            </p:nvSpPr>
            <p:spPr bwMode="auto">
              <a:xfrm>
                <a:off x="877888" y="-2293771"/>
                <a:ext cx="1370012" cy="388771"/>
              </a:xfrm>
              <a:prstGeom prst="rect">
                <a:avLst/>
              </a:prstGeom>
              <a:solidFill>
                <a:srgbClr val="D5DAD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34495E"/>
                        </a:gs>
                        <a:gs pos="100000">
                          <a:srgbClr val="34495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D5DADD</a:t>
                </a: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DDA07BA-B624-4B9F-9C70-A1A9B81A7CD6}"/>
                  </a:ext>
                </a:extLst>
              </p:cNvPr>
              <p:cNvSpPr/>
              <p:nvPr userDrawn="1"/>
            </p:nvSpPr>
            <p:spPr bwMode="auto">
              <a:xfrm>
                <a:off x="2284867" y="-2293771"/>
                <a:ext cx="1370012" cy="388771"/>
              </a:xfrm>
              <a:prstGeom prst="rect">
                <a:avLst/>
              </a:prstGeom>
              <a:solidFill>
                <a:srgbClr val="89D2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63FB0"/>
                        </a:gs>
                        <a:gs pos="100000">
                          <a:srgbClr val="063FB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89D1FF</a:t>
                </a: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9FE03F51-5C12-4652-B1D3-0201DFC8F73E}"/>
                  </a:ext>
                </a:extLst>
              </p:cNvPr>
              <p:cNvSpPr/>
              <p:nvPr userDrawn="1"/>
            </p:nvSpPr>
            <p:spPr bwMode="auto">
              <a:xfrm>
                <a:off x="3691846" y="-2293771"/>
                <a:ext cx="1370012" cy="388771"/>
              </a:xfrm>
              <a:prstGeom prst="rect">
                <a:avLst/>
              </a:prstGeom>
              <a:solidFill>
                <a:srgbClr val="63EDD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95663"/>
                        </a:gs>
                        <a:gs pos="100000">
                          <a:srgbClr val="095663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64EDD2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40B943D4-0132-4ED7-8163-E68844D68CDD}"/>
                  </a:ext>
                </a:extLst>
              </p:cNvPr>
              <p:cNvSpPr/>
              <p:nvPr userDrawn="1"/>
            </p:nvSpPr>
            <p:spPr bwMode="auto">
              <a:xfrm>
                <a:off x="5098825" y="-2293771"/>
                <a:ext cx="1370012" cy="388771"/>
              </a:xfrm>
              <a:prstGeom prst="rect">
                <a:avLst/>
              </a:prstGeom>
              <a:solidFill>
                <a:srgbClr val="97DD3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F582F"/>
                        </a:gs>
                        <a:gs pos="100000">
                          <a:srgbClr val="1F582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97DD40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872454E-FC8C-4836-A901-2AC1314B5E5B}"/>
                  </a:ext>
                </a:extLst>
              </p:cNvPr>
              <p:cNvSpPr/>
              <p:nvPr userDrawn="1"/>
            </p:nvSpPr>
            <p:spPr bwMode="auto">
              <a:xfrm>
                <a:off x="6505804" y="-2293771"/>
                <a:ext cx="1370012" cy="388771"/>
              </a:xfrm>
              <a:prstGeom prst="rect">
                <a:avLst/>
              </a:prstGeom>
              <a:solidFill>
                <a:srgbClr val="FFE07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C2A09"/>
                        </a:gs>
                        <a:gs pos="100000">
                          <a:srgbClr val="8C2A09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FFDF72</a:t>
                </a: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A8254FAC-35FC-4C6F-ABC0-12EE47C9273D}"/>
                  </a:ext>
                </a:extLst>
              </p:cNvPr>
              <p:cNvSpPr/>
              <p:nvPr userDrawn="1"/>
            </p:nvSpPr>
            <p:spPr bwMode="auto">
              <a:xfrm>
                <a:off x="7912784" y="-2293771"/>
                <a:ext cx="1370012" cy="388771"/>
              </a:xfrm>
              <a:prstGeom prst="rect">
                <a:avLst/>
              </a:prstGeom>
              <a:solidFill>
                <a:srgbClr val="FF8BB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83060C"/>
                        </a:gs>
                        <a:gs pos="100000">
                          <a:srgbClr val="83060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FF8CB2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AAC91DE-80CB-478B-A575-0D1968119AD1}"/>
                  </a:ext>
                </a:extLst>
              </p:cNvPr>
              <p:cNvSpPr/>
              <p:nvPr userDrawn="1"/>
            </p:nvSpPr>
            <p:spPr bwMode="auto">
              <a:xfrm>
                <a:off x="9319763" y="-2293771"/>
                <a:ext cx="1370012" cy="388771"/>
              </a:xfrm>
              <a:prstGeom prst="rect">
                <a:avLst/>
              </a:prstGeom>
              <a:solidFill>
                <a:srgbClr val="FEAFEE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780FA4"/>
                        </a:gs>
                        <a:gs pos="100000">
                          <a:srgbClr val="780FA4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FFAFED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4AE77872-2DF3-48E6-8D8B-D76DE8EF15CE}"/>
                  </a:ext>
                </a:extLst>
              </p:cNvPr>
              <p:cNvSpPr/>
              <p:nvPr userDrawn="1"/>
            </p:nvSpPr>
            <p:spPr bwMode="auto">
              <a:xfrm>
                <a:off x="10726738" y="-2293771"/>
                <a:ext cx="1370012" cy="388771"/>
              </a:xfrm>
              <a:prstGeom prst="rect">
                <a:avLst/>
              </a:prstGeom>
              <a:solidFill>
                <a:srgbClr val="D3B6FF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2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719EE"/>
                        </a:gs>
                        <a:gs pos="100000">
                          <a:srgbClr val="4719E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D3B6FF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DF6C7D-44EA-4239-BF0B-8228D2C2F606}"/>
                </a:ext>
              </a:extLst>
            </p:cNvPr>
            <p:cNvGrpSpPr/>
            <p:nvPr userDrawn="1"/>
          </p:nvGrpSpPr>
          <p:grpSpPr>
            <a:xfrm>
              <a:off x="877888" y="-1065046"/>
              <a:ext cx="6858000" cy="388771"/>
              <a:chOff x="877888" y="-1884196"/>
              <a:chExt cx="11218862" cy="388771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927D3FED-B46A-4A2C-A44B-D4D19A008B66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rgbClr val="223447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Grey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A9B4BE"/>
                        </a:gs>
                        <a:gs pos="100000">
                          <a:srgbClr val="A9B4BE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223548</a:t>
                </a: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D595194-0969-4924-9757-94D9B7D058A5}"/>
                  </a:ext>
                </a:extLst>
              </p:cNvPr>
              <p:cNvSpPr/>
              <p:nvPr userDrawn="1"/>
            </p:nvSpPr>
            <p:spPr bwMode="auto">
              <a:xfrm>
                <a:off x="2284867" y="-1884196"/>
                <a:ext cx="1370012" cy="388771"/>
              </a:xfrm>
              <a:prstGeom prst="rect">
                <a:avLst/>
              </a:prstGeom>
              <a:solidFill>
                <a:srgbClr val="03298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Blue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4CB1FF"/>
                        </a:gs>
                        <a:gs pos="100000">
                          <a:srgbClr val="4CB1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002A86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781E367-B51E-47B9-9A6A-53D950A154AB}"/>
                  </a:ext>
                </a:extLst>
              </p:cNvPr>
              <p:cNvSpPr/>
              <p:nvPr userDrawn="1"/>
            </p:nvSpPr>
            <p:spPr bwMode="auto">
              <a:xfrm>
                <a:off x="3691846" y="-1884196"/>
                <a:ext cx="1370012" cy="388771"/>
              </a:xfrm>
              <a:prstGeom prst="rect">
                <a:avLst/>
              </a:prstGeom>
              <a:solidFill>
                <a:srgbClr val="06414B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Teal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15CEAC"/>
                        </a:gs>
                        <a:gs pos="100000">
                          <a:srgbClr val="15CEAC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719CCF5-DF53-443B-96D3-6820C32CECC1}"/>
                  </a:ext>
                </a:extLst>
              </p:cNvPr>
              <p:cNvSpPr/>
              <p:nvPr userDrawn="1"/>
            </p:nvSpPr>
            <p:spPr bwMode="auto">
              <a:xfrm>
                <a:off x="5098825" y="-1884196"/>
                <a:ext cx="1370012" cy="388771"/>
              </a:xfrm>
              <a:prstGeom prst="rect">
                <a:avLst/>
              </a:prstGeom>
              <a:solidFill>
                <a:srgbClr val="17422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Green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5DC122"/>
                        </a:gs>
                        <a:gs pos="100000">
                          <a:srgbClr val="5DC122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164323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B3ABF3C-98CA-4476-B23A-D2E617DB69F0}"/>
                  </a:ext>
                </a:extLst>
              </p:cNvPr>
              <p:cNvSpPr/>
              <p:nvPr userDrawn="1"/>
            </p:nvSpPr>
            <p:spPr bwMode="auto">
              <a:xfrm>
                <a:off x="6505804" y="-1884196"/>
                <a:ext cx="1370012" cy="388771"/>
              </a:xfrm>
              <a:prstGeom prst="rect">
                <a:avLst/>
              </a:prstGeom>
              <a:solidFill>
                <a:srgbClr val="6D190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Mango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B311"/>
                        </a:gs>
                        <a:gs pos="100000">
                          <a:srgbClr val="FFB311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6D1900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7ED3975-B756-4240-A0E0-3E87567CF30A}"/>
                  </a:ext>
                </a:extLst>
              </p:cNvPr>
              <p:cNvSpPr/>
              <p:nvPr userDrawn="1"/>
            </p:nvSpPr>
            <p:spPr bwMode="auto">
              <a:xfrm>
                <a:off x="7912783" y="-1884196"/>
                <a:ext cx="1370012" cy="388771"/>
              </a:xfrm>
              <a:prstGeom prst="rect">
                <a:avLst/>
              </a:prstGeom>
              <a:solidFill>
                <a:srgbClr val="5A0306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Red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5C77"/>
                        </a:gs>
                        <a:gs pos="100000">
                          <a:srgbClr val="FF5C77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5A0404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57520BE-A8AA-4C12-A21D-929D071F7D8A}"/>
                  </a:ext>
                </a:extLst>
              </p:cNvPr>
              <p:cNvSpPr/>
              <p:nvPr userDrawn="1"/>
            </p:nvSpPr>
            <p:spPr bwMode="auto">
              <a:xfrm>
                <a:off x="9319762" y="-1884196"/>
                <a:ext cx="1370012" cy="388771"/>
              </a:xfrm>
              <a:prstGeom prst="rect">
                <a:avLst/>
              </a:prstGeom>
              <a:solidFill>
                <a:srgbClr val="50098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Pink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8AF0"/>
                        </a:gs>
                        <a:gs pos="100000">
                          <a:srgbClr val="FF8AF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02414C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DE1E397-8822-47C6-9A8C-63CAB6A5A23F}"/>
                  </a:ext>
                </a:extLst>
              </p:cNvPr>
              <p:cNvSpPr/>
              <p:nvPr userDrawn="1"/>
            </p:nvSpPr>
            <p:spPr bwMode="auto">
              <a:xfrm>
                <a:off x="10726738" y="-1884196"/>
                <a:ext cx="1370012" cy="388771"/>
              </a:xfrm>
              <a:prstGeom prst="rect">
                <a:avLst/>
              </a:prstGeom>
              <a:solidFill>
                <a:srgbClr val="2C19AD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Indigo 8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B994FF"/>
                        </a:gs>
                        <a:gs pos="100000">
                          <a:srgbClr val="B994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2C13AD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2440505-9DC4-42FE-BA6D-2C99A98AF218}"/>
                </a:ext>
              </a:extLst>
            </p:cNvPr>
            <p:cNvGrpSpPr/>
            <p:nvPr userDrawn="1"/>
          </p:nvGrpSpPr>
          <p:grpSpPr>
            <a:xfrm>
              <a:off x="877887" y="-2293771"/>
              <a:ext cx="6858000" cy="388771"/>
              <a:chOff x="877888" y="-1884196"/>
              <a:chExt cx="2749992" cy="388771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59BF2ED-545A-4D23-8594-8C8164901A54}"/>
                  </a:ext>
                </a:extLst>
              </p:cNvPr>
              <p:cNvSpPr/>
              <p:nvPr userDrawn="1"/>
            </p:nvSpPr>
            <p:spPr bwMode="auto">
              <a:xfrm>
                <a:off x="877888" y="-1884196"/>
                <a:ext cx="1370012" cy="38877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White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000000"/>
                        </a:gs>
                        <a:gs pos="100000">
                          <a:srgbClr val="000000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FFFFFF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FA3BE06D-7094-4181-B35C-4AE013C80F1F}"/>
                  </a:ext>
                </a:extLst>
              </p:cNvPr>
              <p:cNvSpPr/>
              <p:nvPr userDrawn="1"/>
            </p:nvSpPr>
            <p:spPr bwMode="auto">
              <a:xfrm>
                <a:off x="2257868" y="-1884196"/>
                <a:ext cx="1370012" cy="3887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1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Black</a:t>
                </a:r>
              </a:p>
              <a:p>
                <a:pPr marL="0" marR="0" lvl="0" indent="0" algn="l" defTabSz="932472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00" b="0" i="0" u="none" strike="noStrike" kern="1200" cap="none" spc="0" normalizeH="0" baseline="0" noProof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1"/>
                    </a:gradFill>
                    <a:effectLst/>
                    <a:uLnTx/>
                    <a:uFillTx/>
                    <a:latin typeface="Arial" panose="020B0604020202020204"/>
                    <a:ea typeface="Segoe UI" pitchFamily="34" charset="0"/>
                    <a:cs typeface="Segoe UI" pitchFamily="34" charset="0"/>
                  </a:rPr>
                  <a:t>000000</a:t>
                </a:r>
              </a:p>
            </p:txBody>
          </p:sp>
        </p:grpSp>
      </p:grpSp>
      <p:sp>
        <p:nvSpPr>
          <p:cNvPr id="4" name="Copyright">
            <a:extLst>
              <a:ext uri="{FF2B5EF4-FFF2-40B4-BE49-F238E27FC236}">
                <a16:creationId xmlns:a16="http://schemas.microsoft.com/office/drawing/2014/main" id="{F6B0086D-98A4-275F-E169-67E9FF28606F}"/>
              </a:ext>
            </a:extLst>
          </p:cNvPr>
          <p:cNvSpPr txBox="1"/>
          <p:nvPr userDrawn="1"/>
        </p:nvSpPr>
        <p:spPr bwMode="black">
          <a:xfrm>
            <a:off x="584353" y="6559835"/>
            <a:ext cx="2270270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108855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72" panose="020B0503030000000003" pitchFamily="34" charset="0"/>
              </a:rPr>
              <a:t>CONFIDENTIAL</a:t>
            </a:r>
            <a:endParaRPr kumimoji="0" lang="en-US" sz="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 panose="020B0504030603020204" pitchFamily="34" charset="0"/>
              <a:ea typeface="Arial Unicode MS"/>
              <a:cs typeface="72" panose="020B0503030000000003" pitchFamily="34" charset="0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6F1A75-305C-1A9A-D146-C73CD5DBF9D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30360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  <p:sldLayoutId id="2147483835" r:id="rId17"/>
    <p:sldLayoutId id="2147483836" r:id="rId18"/>
    <p:sldLayoutId id="2147483837" r:id="rId19"/>
  </p:sldLayoutIdLst>
  <p:transition>
    <p:fade/>
  </p:transition>
  <p:hf sldNum="0" hdr="0" ftr="0" dt="0"/>
  <p:txStyles>
    <p:titleStyle>
      <a:lvl1pPr algn="l" defTabSz="931863" rtl="0" eaLnBrk="1" fontAlgn="base" hangingPunct="1">
        <a:spcBef>
          <a:spcPct val="0"/>
        </a:spcBef>
        <a:spcAft>
          <a:spcPct val="0"/>
        </a:spcAft>
        <a:defRPr lang="en-US" sz="3600" b="1" kern="1200" spc="-50" dirty="0">
          <a:ln w="3175">
            <a:noFill/>
          </a:ln>
          <a:solidFill>
            <a:schemeClr val="tx1"/>
          </a:solidFill>
          <a:latin typeface="72 Brand" panose="020B0504030603020204" pitchFamily="34" charset="0"/>
          <a:ea typeface="+mn-ea"/>
          <a:cs typeface="72 Bold" panose="020B0803030000000003" pitchFamily="34" charset="0"/>
        </a:defRPr>
      </a:lvl1pPr>
      <a:lvl2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931863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2286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8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1pPr>
      <a:lvl2pPr marL="457200" indent="-228600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20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2pPr>
      <a:lvl3pPr marL="657225" indent="-20002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6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3pPr>
      <a:lvl4pPr marL="842963" indent="-1809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4pPr>
      <a:lvl5pPr marL="1023938" indent="-168275" algn="l" defTabSz="931863" rtl="0" eaLnBrk="1" fontAlgn="base" hangingPunct="1">
        <a:spcBef>
          <a:spcPct val="20000"/>
        </a:spcBef>
        <a:spcAft>
          <a:spcPct val="0"/>
        </a:spcAft>
        <a:buSzPct val="90000"/>
        <a:buFont typeface="Wingdings" panose="05000000000000000000" pitchFamily="2" charset="2"/>
        <a:buChar char=""/>
        <a:defRPr sz="1400" kern="1200">
          <a:solidFill>
            <a:schemeClr val="tx1"/>
          </a:solidFill>
          <a:latin typeface="72 Brand" panose="020B0504030603020204" pitchFamily="34" charset="0"/>
          <a:ea typeface="+mn-ea"/>
          <a:cs typeface="72" panose="020B05030300000000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0">
          <p15:clr>
            <a:srgbClr val="F26B43"/>
          </p15:clr>
        </p15:guide>
        <p15:guide id="2" pos="360">
          <p15:clr>
            <a:srgbClr val="F26B43"/>
          </p15:clr>
        </p15:guide>
        <p15:guide id="3" pos="7320">
          <p15:clr>
            <a:srgbClr val="F26B43"/>
          </p15:clr>
        </p15:guide>
        <p15:guide id="4" orient="horz" pos="368">
          <p15:clr>
            <a:srgbClr val="F26B43"/>
          </p15:clr>
        </p15:guide>
        <p15:guide id="5" pos="184">
          <p15:clr>
            <a:srgbClr val="F26B43"/>
          </p15:clr>
        </p15:guide>
        <p15:guide id="6" pos="7496">
          <p15:clr>
            <a:srgbClr val="F26B43"/>
          </p15:clr>
        </p15:guide>
        <p15:guide id="7" orient="horz" pos="175">
          <p15:clr>
            <a:srgbClr val="F26B43"/>
          </p15:clr>
        </p15:guide>
        <p15:guide id="8" orient="horz" pos="4134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2" name="think-cell data - do not delete" hidden="1">
            <a:extLst>
              <a:ext uri="{FF2B5EF4-FFF2-40B4-BE49-F238E27FC236}">
                <a16:creationId xmlns:a16="http://schemas.microsoft.com/office/drawing/2014/main" id="{42380D68-F00C-BE6C-A1F0-DAEA038F315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2"/>
            </p:custDataLst>
            <p:extLst>
              <p:ext uri="{D42A27DB-BD31-4B8C-83A1-F6EECF244321}">
                <p14:modId xmlns:p14="http://schemas.microsoft.com/office/powerpoint/2010/main" val="2398679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56" imgW="306" imgH="306" progId="TCLayout.ActiveDocument.1">
                  <p:embed/>
                </p:oleObj>
              </mc:Choice>
              <mc:Fallback>
                <p:oleObj name="think-cell Slide" r:id="rId156" imgW="306" imgH="306" progId="TCLayout.ActiveDocument.1">
                  <p:embed/>
                  <p:pic>
                    <p:nvPicPr>
                      <p:cNvPr id="13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2380D68-F00C-BE6C-A1F0-DAEA038F31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Background">
            <a:extLst>
              <a:ext uri="{FF2B5EF4-FFF2-40B4-BE49-F238E27FC236}">
                <a16:creationId xmlns:a16="http://schemas.microsoft.com/office/drawing/2014/main" id="{57293E41-954C-9E9C-7DE2-32FEDBD5A1C6}"/>
              </a:ext>
            </a:extLst>
          </p:cNvPr>
          <p:cNvSpPr/>
          <p:nvPr userDrawn="1"/>
        </p:nvSpPr>
        <p:spPr bwMode="gray">
          <a:xfrm>
            <a:off x="0" y="0"/>
            <a:ext cx="12195175" cy="6858000"/>
          </a:xfrm>
          <a:prstGeom prst="rect">
            <a:avLst/>
          </a:prstGeom>
          <a:solidFill>
            <a:schemeClr val="bg1"/>
          </a:solidFill>
          <a:ln w="15238" cap="flat">
            <a:noFill/>
            <a:prstDash val="solid"/>
            <a:miter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US" sz="1799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4" name="Slide number"/>
          <p:cNvSpPr txBox="1"/>
          <p:nvPr userDrawn="1"/>
        </p:nvSpPr>
        <p:spPr bwMode="black">
          <a:xfrm>
            <a:off x="11546207" y="6536753"/>
            <a:ext cx="144270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de-DE"/>
            </a:defPPr>
            <a:lvl1pPr marL="84138" indent="-84138">
              <a:buClr>
                <a:schemeClr val="tx1"/>
              </a:buClr>
              <a:buFont typeface="Arial" pitchFamily="34" charset="0"/>
              <a:buChar char="©"/>
              <a:tabLst/>
              <a:defRPr sz="600"/>
            </a:lvl1pPr>
          </a:lstStyle>
          <a:p>
            <a:pPr marL="0" lvl="0" indent="0" algn="r">
              <a:buNone/>
            </a:pPr>
            <a:fld id="{0BDC132A-5C91-4078-9777-31DA19A62E0A}" type="slidenum">
              <a:rPr lang="en-US" sz="900" b="0" i="0" noProof="0" smtClean="0">
                <a:latin typeface="+mn-lt"/>
              </a:rPr>
              <a:pPr marL="0" lvl="0" indent="0" algn="r">
                <a:buNone/>
              </a:pPr>
              <a:t>‹Nr.›</a:t>
            </a:fld>
            <a:endParaRPr lang="en-US" sz="900" b="0" i="0" noProof="0">
              <a:latin typeface="+mn-lt"/>
            </a:endParaRPr>
          </a:p>
        </p:txBody>
      </p:sp>
      <p:sp>
        <p:nvSpPr>
          <p:cNvPr id="12" name="Copyright Placeholder" descr="{&quot;templafy&quot;:{&quot;id&quot;:&quot;8960db9f-55d6-4683-a7ef-5191a33a6538&quot;}}">
            <a:extLst>
              <a:ext uri="{FF2B5EF4-FFF2-40B4-BE49-F238E27FC236}">
                <a16:creationId xmlns:a16="http://schemas.microsoft.com/office/drawing/2014/main" id="{539D88F9-B48F-F143-B90F-EDFB85A350E8}"/>
              </a:ext>
            </a:extLst>
          </p:cNvPr>
          <p:cNvSpPr txBox="1">
            <a:spLocks/>
          </p:cNvSpPr>
          <p:nvPr userDrawn="1"/>
        </p:nvSpPr>
        <p:spPr>
          <a:xfrm>
            <a:off x="504001" y="6536751"/>
            <a:ext cx="10155600" cy="13849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1088558" rtl="0" eaLnBrk="1" latinLnBrk="0" hangingPunct="1">
              <a:spcBef>
                <a:spcPts val="1800"/>
              </a:spcBef>
              <a:buClr>
                <a:schemeClr val="accent1"/>
              </a:buClr>
              <a:buSzPct val="80000"/>
              <a:buFontTx/>
              <a:buNone/>
              <a:defRPr sz="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9964" indent="-179964" algn="l" defTabSz="1088558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8775" indent="-179388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–"/>
              <a:defRPr lang="en-US" sz="18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9892" indent="-179964" algn="l" defTabSz="1088558" rtl="0" eaLnBrk="1" latinLnBrk="0" hangingPunct="1">
              <a:spcBef>
                <a:spcPts val="300"/>
              </a:spcBef>
              <a:buClr>
                <a:schemeClr val="tx1"/>
              </a:buClr>
              <a:buSzPct val="120000"/>
              <a:buFont typeface="Arial" pitchFamily="34" charset="0"/>
              <a:buChar char="▫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892" indent="0" algn="l" defTabSz="1088558" rtl="0" eaLnBrk="1" latinLnBrk="0" hangingPunct="1">
              <a:spcBef>
                <a:spcPts val="100"/>
              </a:spcBef>
              <a:buClr>
                <a:schemeClr val="tx1"/>
              </a:buClr>
              <a:buSzPct val="100000"/>
              <a:buFont typeface="Symbol" panose="05050102010706020507" pitchFamily="18" charset="2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93535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37814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08209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26373" indent="-272140" algn="l" defTabSz="108855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sz="600" b="0" i="0">
                <a:latin typeface="Arial" panose="020B0604020202020204" pitchFamily="34" charset="0"/>
              </a:rPr>
              <a:t>INTERNAL – SAP and Partners Only</a:t>
            </a:r>
          </a:p>
        </p:txBody>
      </p:sp>
      <p:sp>
        <p:nvSpPr>
          <p:cNvPr id="3" name="Text Placeholder"/>
          <p:cNvSpPr>
            <a:spLocks noGrp="1"/>
          </p:cNvSpPr>
          <p:nvPr userDrawn="1">
            <p:ph type="body" idx="1"/>
          </p:nvPr>
        </p:nvSpPr>
        <p:spPr bwMode="black">
          <a:xfrm>
            <a:off x="504001" y="1548560"/>
            <a:ext cx="11186476" cy="471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/>
              <a:t>Start typing to add text without a bullet point. To add a bullet point, place the cursor at the start of this line and press tab.</a:t>
            </a:r>
            <a:endParaRPr lang="en-US" noProof="0"/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Placeholder"/>
          <p:cNvSpPr>
            <a:spLocks noGrp="1"/>
          </p:cNvSpPr>
          <p:nvPr userDrawn="1">
            <p:ph type="title"/>
          </p:nvPr>
        </p:nvSpPr>
        <p:spPr bwMode="black">
          <a:xfrm>
            <a:off x="504001" y="504000"/>
            <a:ext cx="11186476" cy="36933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noProof="0"/>
              <a:t>Insert page title (sentence case)</a:t>
            </a:r>
          </a:p>
        </p:txBody>
      </p:sp>
      <p:grpSp>
        <p:nvGrpSpPr>
          <p:cNvPr id="6" name="Harvey 3" hidden="1">
            <a:extLst>
              <a:ext uri="{FF2B5EF4-FFF2-40B4-BE49-F238E27FC236}">
                <a16:creationId xmlns:a16="http://schemas.microsoft.com/office/drawing/2014/main" id="{B3E7C216-6801-4AB8-8D95-E7D60F39B210}"/>
              </a:ext>
            </a:extLst>
          </p:cNvPr>
          <p:cNvGrpSpPr>
            <a:grpSpLocks/>
          </p:cNvGrpSpPr>
          <p:nvPr userDrawn="1">
            <p:custDataLst>
              <p:tags r:id="rId33"/>
            </p:custDataLst>
          </p:nvPr>
        </p:nvGrpSpPr>
        <p:grpSpPr>
          <a:xfrm>
            <a:off x="3938799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7" name="Harvey 0/3 [0]">
              <a:extLst>
                <a:ext uri="{FF2B5EF4-FFF2-40B4-BE49-F238E27FC236}">
                  <a16:creationId xmlns:a16="http://schemas.microsoft.com/office/drawing/2014/main" id="{FC8CECD5-A3FB-4DD5-A846-DC09FDB6EB04}"/>
                </a:ext>
              </a:extLst>
            </p:cNvPr>
            <p:cNvSpPr>
              <a:spLocks noChangeAspect="1"/>
            </p:cNvSpPr>
            <p:nvPr>
              <p:custDataLst>
                <p:tags r:id="rId15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8" name="Harvey 1/3 [1]">
              <a:extLst>
                <a:ext uri="{FF2B5EF4-FFF2-40B4-BE49-F238E27FC236}">
                  <a16:creationId xmlns:a16="http://schemas.microsoft.com/office/drawing/2014/main" id="{750B853B-8389-4427-AFB9-1CE880FE9BEE}"/>
                </a:ext>
              </a:extLst>
            </p:cNvPr>
            <p:cNvSpPr>
              <a:spLocks noChangeAspect="1"/>
            </p:cNvSpPr>
            <p:nvPr>
              <p:custDataLst>
                <p:tags r:id="rId15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2463" y="476249"/>
                  </a:moveTo>
                  <a:arcTo wR="317500" hR="317500" stAng="1800000" swAng="14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Harvey 2/3 [2]">
              <a:extLst>
                <a:ext uri="{FF2B5EF4-FFF2-40B4-BE49-F238E27FC236}">
                  <a16:creationId xmlns:a16="http://schemas.microsoft.com/office/drawing/2014/main" id="{0CA9A207-7055-4A72-8ED2-D82605C3D0C8}"/>
                </a:ext>
              </a:extLst>
            </p:cNvPr>
            <p:cNvSpPr>
              <a:spLocks noChangeAspect="1"/>
            </p:cNvSpPr>
            <p:nvPr>
              <p:custDataLst>
                <p:tags r:id="rId15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2536" y="476250"/>
                  </a:moveTo>
                  <a:arcTo wR="317500" hR="317500" stAng="9000000" swAng="7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0" name="Harvey 3/3 [3]">
              <a:extLst>
                <a:ext uri="{FF2B5EF4-FFF2-40B4-BE49-F238E27FC236}">
                  <a16:creationId xmlns:a16="http://schemas.microsoft.com/office/drawing/2014/main" id="{4422C816-875A-41F5-9DC0-8DBAE4C5C6CB}"/>
                </a:ext>
              </a:extLst>
            </p:cNvPr>
            <p:cNvSpPr>
              <a:spLocks noChangeAspect="1"/>
            </p:cNvSpPr>
            <p:nvPr>
              <p:custDataLst>
                <p:tags r:id="rId15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1" name="Harvey 4" hidden="1">
            <a:extLst>
              <a:ext uri="{FF2B5EF4-FFF2-40B4-BE49-F238E27FC236}">
                <a16:creationId xmlns:a16="http://schemas.microsoft.com/office/drawing/2014/main" id="{DDC5C333-7028-4F79-8940-98DC17723588}"/>
              </a:ext>
            </a:extLst>
          </p:cNvPr>
          <p:cNvGrpSpPr>
            <a:grpSpLocks/>
          </p:cNvGrpSpPr>
          <p:nvPr userDrawn="1">
            <p:custDataLst>
              <p:tags r:id="rId34"/>
            </p:custDataLst>
          </p:nvPr>
        </p:nvGrpSpPr>
        <p:grpSpPr>
          <a:xfrm>
            <a:off x="5391506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3" name="Harvey 0/4 [0]">
              <a:extLst>
                <a:ext uri="{FF2B5EF4-FFF2-40B4-BE49-F238E27FC236}">
                  <a16:creationId xmlns:a16="http://schemas.microsoft.com/office/drawing/2014/main" id="{70B331E2-39A8-4BAF-8DDD-C631B51EB56E}"/>
                </a:ext>
              </a:extLst>
            </p:cNvPr>
            <p:cNvSpPr>
              <a:spLocks noChangeAspect="1"/>
            </p:cNvSpPr>
            <p:nvPr>
              <p:custDataLst>
                <p:tags r:id="rId147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Harvey 1/4 [1]">
              <a:extLst>
                <a:ext uri="{FF2B5EF4-FFF2-40B4-BE49-F238E27FC236}">
                  <a16:creationId xmlns:a16="http://schemas.microsoft.com/office/drawing/2014/main" id="{47F66FBA-2801-4875-BD13-0BF512FC3C6A}"/>
                </a:ext>
              </a:extLst>
            </p:cNvPr>
            <p:cNvSpPr>
              <a:spLocks noChangeAspect="1"/>
            </p:cNvSpPr>
            <p:nvPr>
              <p:custDataLst>
                <p:tags r:id="rId14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5" name="Harvey 2/4 [2]">
              <a:extLst>
                <a:ext uri="{FF2B5EF4-FFF2-40B4-BE49-F238E27FC236}">
                  <a16:creationId xmlns:a16="http://schemas.microsoft.com/office/drawing/2014/main" id="{99673DAB-5272-45DC-B222-CA8CAA9FD2BB}"/>
                </a:ext>
              </a:extLst>
            </p:cNvPr>
            <p:cNvSpPr>
              <a:spLocks noChangeAspect="1"/>
            </p:cNvSpPr>
            <p:nvPr>
              <p:custDataLst>
                <p:tags r:id="rId14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6" name="Harvey 3/4 [3]">
              <a:extLst>
                <a:ext uri="{FF2B5EF4-FFF2-40B4-BE49-F238E27FC236}">
                  <a16:creationId xmlns:a16="http://schemas.microsoft.com/office/drawing/2014/main" id="{F9B9444B-C98D-45FC-BA92-881D06827328}"/>
                </a:ext>
              </a:extLst>
            </p:cNvPr>
            <p:cNvSpPr>
              <a:spLocks noChangeAspect="1"/>
            </p:cNvSpPr>
            <p:nvPr>
              <p:custDataLst>
                <p:tags r:id="rId15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Harvey 4/4 [4]">
              <a:extLst>
                <a:ext uri="{FF2B5EF4-FFF2-40B4-BE49-F238E27FC236}">
                  <a16:creationId xmlns:a16="http://schemas.microsoft.com/office/drawing/2014/main" id="{5FFB853D-F550-4F16-8269-A070A19E381C}"/>
                </a:ext>
              </a:extLst>
            </p:cNvPr>
            <p:cNvSpPr>
              <a:spLocks noChangeAspect="1"/>
            </p:cNvSpPr>
            <p:nvPr>
              <p:custDataLst>
                <p:tags r:id="rId15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Harvey 8" hidden="1">
            <a:extLst>
              <a:ext uri="{FF2B5EF4-FFF2-40B4-BE49-F238E27FC236}">
                <a16:creationId xmlns:a16="http://schemas.microsoft.com/office/drawing/2014/main" id="{0630AB66-7B5F-41CE-A2EB-2EB4C67794AE}"/>
              </a:ext>
            </a:extLst>
          </p:cNvPr>
          <p:cNvGrpSpPr>
            <a:grpSpLocks/>
          </p:cNvGrpSpPr>
          <p:nvPr userDrawn="1">
            <p:custDataLst>
              <p:tags r:id="rId35"/>
            </p:custDataLst>
          </p:nvPr>
        </p:nvGrpSpPr>
        <p:grpSpPr>
          <a:xfrm>
            <a:off x="6844214" y="3978000"/>
            <a:ext cx="1024878" cy="1024878"/>
            <a:chOff x="0" y="0"/>
            <a:chExt cx="914400" cy="914400"/>
          </a:xfrm>
          <a:solidFill>
            <a:schemeClr val="accent1"/>
          </a:solidFill>
        </p:grpSpPr>
        <p:sp>
          <p:nvSpPr>
            <p:cNvPr id="19" name="Harvey 0/8 [0]">
              <a:extLst>
                <a:ext uri="{FF2B5EF4-FFF2-40B4-BE49-F238E27FC236}">
                  <a16:creationId xmlns:a16="http://schemas.microsoft.com/office/drawing/2014/main" id="{051D5678-1EFE-40CF-8563-B5E9EA35A271}"/>
                </a:ext>
              </a:extLst>
            </p:cNvPr>
            <p:cNvSpPr>
              <a:spLocks noChangeAspect="1"/>
            </p:cNvSpPr>
            <p:nvPr>
              <p:custDataLst>
                <p:tags r:id="rId138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Harvey 1/8 [1]">
              <a:extLst>
                <a:ext uri="{FF2B5EF4-FFF2-40B4-BE49-F238E27FC236}">
                  <a16:creationId xmlns:a16="http://schemas.microsoft.com/office/drawing/2014/main" id="{E5DDEB4B-B8B3-42DA-AF30-4FD0A1770D91}"/>
                </a:ext>
              </a:extLst>
            </p:cNvPr>
            <p:cNvSpPr>
              <a:spLocks noChangeAspect="1"/>
            </p:cNvSpPr>
            <p:nvPr>
              <p:custDataLst>
                <p:tags r:id="rId139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7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92993"/>
                  </a:moveTo>
                  <a:arcTo wR="317500" hR="317500" stAng="-2700000" swAng="189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Harvey 2/8 [2]">
              <a:extLst>
                <a:ext uri="{FF2B5EF4-FFF2-40B4-BE49-F238E27FC236}">
                  <a16:creationId xmlns:a16="http://schemas.microsoft.com/office/drawing/2014/main" id="{FB9200C4-0418-4CEF-BBB8-18F997AD7CA8}"/>
                </a:ext>
              </a:extLst>
            </p:cNvPr>
            <p:cNvSpPr>
              <a:spLocks noChangeAspect="1"/>
            </p:cNvSpPr>
            <p:nvPr>
              <p:custDataLst>
                <p:tags r:id="rId140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Harvey 3/8 [3]">
              <a:extLst>
                <a:ext uri="{FF2B5EF4-FFF2-40B4-BE49-F238E27FC236}">
                  <a16:creationId xmlns:a16="http://schemas.microsoft.com/office/drawing/2014/main" id="{8E4DE7E8-0809-4E2E-BE6A-E989A6AEBF62}"/>
                </a:ext>
              </a:extLst>
            </p:cNvPr>
            <p:cNvSpPr>
              <a:spLocks noChangeAspect="1"/>
            </p:cNvSpPr>
            <p:nvPr>
              <p:custDataLst>
                <p:tags r:id="rId141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1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2006" y="542006"/>
                  </a:moveTo>
                  <a:arcTo wR="317500" hR="317500" stAng="2700000" swAng="135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Harvey 4/8 [4]">
              <a:extLst>
                <a:ext uri="{FF2B5EF4-FFF2-40B4-BE49-F238E27FC236}">
                  <a16:creationId xmlns:a16="http://schemas.microsoft.com/office/drawing/2014/main" id="{F839E6A9-0DED-402B-8F4C-2176769B55CD}"/>
                </a:ext>
              </a:extLst>
            </p:cNvPr>
            <p:cNvSpPr>
              <a:spLocks noChangeAspect="1"/>
            </p:cNvSpPr>
            <p:nvPr>
              <p:custDataLst>
                <p:tags r:id="rId142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Harvey 5/8 [5]">
              <a:extLst>
                <a:ext uri="{FF2B5EF4-FFF2-40B4-BE49-F238E27FC236}">
                  <a16:creationId xmlns:a16="http://schemas.microsoft.com/office/drawing/2014/main" id="{C3EE8663-AD08-4237-8344-6543EC4B688C}"/>
                </a:ext>
              </a:extLst>
            </p:cNvPr>
            <p:cNvSpPr>
              <a:spLocks noChangeAspect="1"/>
            </p:cNvSpPr>
            <p:nvPr>
              <p:custDataLst>
                <p:tags r:id="rId143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5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542006"/>
                  </a:moveTo>
                  <a:arcTo wR="317500" hR="317500" stAng="8100000" swAng="81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5" name="Harvey 6/8 [6]">
              <a:extLst>
                <a:ext uri="{FF2B5EF4-FFF2-40B4-BE49-F238E27FC236}">
                  <a16:creationId xmlns:a16="http://schemas.microsoft.com/office/drawing/2014/main" id="{ADE6F931-D156-4E59-A3ED-0B14B5F0EF7E}"/>
                </a:ext>
              </a:extLst>
            </p:cNvPr>
            <p:cNvSpPr>
              <a:spLocks noChangeAspect="1"/>
            </p:cNvSpPr>
            <p:nvPr>
              <p:custDataLst>
                <p:tags r:id="rId144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Harvey 7/8 [7]">
              <a:extLst>
                <a:ext uri="{FF2B5EF4-FFF2-40B4-BE49-F238E27FC236}">
                  <a16:creationId xmlns:a16="http://schemas.microsoft.com/office/drawing/2014/main" id="{A36821AE-2FF1-4F6E-AAF3-1BEA6AE153B8}"/>
                </a:ext>
              </a:extLst>
            </p:cNvPr>
            <p:cNvSpPr>
              <a:spLocks noChangeAspect="1"/>
            </p:cNvSpPr>
            <p:nvPr>
              <p:custDataLst>
                <p:tags r:id="rId145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9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2993" y="92993"/>
                  </a:moveTo>
                  <a:arcTo wR="317500" hR="317500" stAng="13500000" swAng="27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Harvey 8/8 [8]">
              <a:extLst>
                <a:ext uri="{FF2B5EF4-FFF2-40B4-BE49-F238E27FC236}">
                  <a16:creationId xmlns:a16="http://schemas.microsoft.com/office/drawing/2014/main" id="{2D277E47-45D5-4503-8443-BED560C6560A}"/>
                </a:ext>
              </a:extLst>
            </p:cNvPr>
            <p:cNvSpPr>
              <a:spLocks noChangeAspect="1"/>
            </p:cNvSpPr>
            <p:nvPr>
              <p:custDataLst>
                <p:tags r:id="rId146"/>
              </p:custDataLst>
            </p:nvPr>
          </p:nvSpPr>
          <p:spPr>
            <a:xfrm>
              <a:off x="0" y="0"/>
              <a:ext cx="914400" cy="914400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b="0" i="0">
                <a:solidFill>
                  <a:schemeClr val="tx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8" name="Harvey 100" hidden="1">
            <a:extLst>
              <a:ext uri="{FF2B5EF4-FFF2-40B4-BE49-F238E27FC236}">
                <a16:creationId xmlns:a16="http://schemas.microsoft.com/office/drawing/2014/main" id="{6D5D9337-395C-4FE4-97E6-E1CD47A644E9}"/>
              </a:ext>
            </a:extLst>
          </p:cNvPr>
          <p:cNvGrpSpPr/>
          <p:nvPr userDrawn="1">
            <p:custDataLst>
              <p:tags r:id="rId36"/>
            </p:custDataLst>
          </p:nvPr>
        </p:nvGrpSpPr>
        <p:grpSpPr>
          <a:xfrm>
            <a:off x="8296923" y="3978000"/>
            <a:ext cx="1024878" cy="1024878"/>
            <a:chOff x="4334905" y="3282696"/>
            <a:chExt cx="292608" cy="292608"/>
          </a:xfrm>
          <a:solidFill>
            <a:schemeClr val="accent1"/>
          </a:solidFill>
        </p:grpSpPr>
        <p:sp>
          <p:nvSpPr>
            <p:cNvPr id="29" name="Harvey 0/100 [0]">
              <a:extLst>
                <a:ext uri="{FF2B5EF4-FFF2-40B4-BE49-F238E27FC236}">
                  <a16:creationId xmlns:a16="http://schemas.microsoft.com/office/drawing/2014/main" id="{C2D4C837-2D4B-4D6B-81F8-9B001989609B}"/>
                </a:ext>
              </a:extLst>
            </p:cNvPr>
            <p:cNvSpPr>
              <a:spLocks noChangeAspect="1"/>
            </p:cNvSpPr>
            <p:nvPr>
              <p:custDataLst>
                <p:tags r:id="rId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 fill="none">
                  <a:moveTo>
                    <a:pt x="317500" y="0"/>
                  </a:moveTo>
                  <a:arcTo wR="317500" hR="317500" stAng="-5400000" swAng="216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0" name="Harvey 1/100 [1]">
              <a:extLst>
                <a:ext uri="{FF2B5EF4-FFF2-40B4-BE49-F238E27FC236}">
                  <a16:creationId xmlns:a16="http://schemas.microsoft.com/office/drawing/2014/main" id="{BACD6AAA-4A1C-46BE-B491-9A4A9C7C56F3}"/>
                </a:ext>
              </a:extLst>
            </p:cNvPr>
            <p:cNvSpPr>
              <a:spLocks noChangeAspect="1"/>
            </p:cNvSpPr>
            <p:nvPr>
              <p:custDataLst>
                <p:tags r:id="rId3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26"/>
                  </a:moveTo>
                  <a:arcTo wR="317500" hR="317500" stAng="-5184000" swAng="213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1" name="Harvey 2/100 [2]">
              <a:extLst>
                <a:ext uri="{FF2B5EF4-FFF2-40B4-BE49-F238E27FC236}">
                  <a16:creationId xmlns:a16="http://schemas.microsoft.com/office/drawing/2014/main" id="{701024C3-4DEF-477C-9CFB-100E0303499E}"/>
                </a:ext>
              </a:extLst>
            </p:cNvPr>
            <p:cNvSpPr>
              <a:spLocks noChangeAspect="1"/>
            </p:cNvSpPr>
            <p:nvPr>
              <p:custDataLst>
                <p:tags r:id="rId3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2503"/>
                  </a:moveTo>
                  <a:arcTo wR="317500" hR="317500" stAng="-4968000" swAng="211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2" name="Harvey 3/100 [3]">
              <a:extLst>
                <a:ext uri="{FF2B5EF4-FFF2-40B4-BE49-F238E27FC236}">
                  <a16:creationId xmlns:a16="http://schemas.microsoft.com/office/drawing/2014/main" id="{46A461CD-8D28-4422-AF2A-8267EFA51CAD}"/>
                </a:ext>
              </a:extLst>
            </p:cNvPr>
            <p:cNvSpPr>
              <a:spLocks noChangeAspect="1"/>
            </p:cNvSpPr>
            <p:nvPr>
              <p:custDataLst>
                <p:tags r:id="rId4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5623"/>
                  </a:moveTo>
                  <a:arcTo wR="317500" hR="317500" stAng="-4752000" swAng="209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3" name="Harvey 4/100 [4]">
              <a:extLst>
                <a:ext uri="{FF2B5EF4-FFF2-40B4-BE49-F238E27FC236}">
                  <a16:creationId xmlns:a16="http://schemas.microsoft.com/office/drawing/2014/main" id="{0A337C3A-F021-437D-9E3D-FDE5AF266029}"/>
                </a:ext>
              </a:extLst>
            </p:cNvPr>
            <p:cNvSpPr>
              <a:spLocks noChangeAspect="1"/>
            </p:cNvSpPr>
            <p:nvPr>
              <p:custDataLst>
                <p:tags r:id="rId4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9974"/>
                  </a:moveTo>
                  <a:arcTo wR="317500" hR="317500" stAng="-4536000" swAng="2073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5" name="Harvey 5/100 [5]">
              <a:extLst>
                <a:ext uri="{FF2B5EF4-FFF2-40B4-BE49-F238E27FC236}">
                  <a16:creationId xmlns:a16="http://schemas.microsoft.com/office/drawing/2014/main" id="{BDF66AF7-3D75-4118-B7E6-241B2C41B2C9}"/>
                </a:ext>
              </a:extLst>
            </p:cNvPr>
            <p:cNvSpPr>
              <a:spLocks noChangeAspect="1"/>
            </p:cNvSpPr>
            <p:nvPr>
              <p:custDataLst>
                <p:tags r:id="rId4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15539"/>
                  </a:moveTo>
                  <a:arcTo wR="317500" hR="317500" stAng="-4320000" swAng="2052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6" name="Harvey 6/100 [6]">
              <a:extLst>
                <a:ext uri="{FF2B5EF4-FFF2-40B4-BE49-F238E27FC236}">
                  <a16:creationId xmlns:a16="http://schemas.microsoft.com/office/drawing/2014/main" id="{E74E7438-4315-4097-9BA7-F0CE3252AC14}"/>
                </a:ext>
              </a:extLst>
            </p:cNvPr>
            <p:cNvSpPr>
              <a:spLocks noChangeAspect="1"/>
            </p:cNvSpPr>
            <p:nvPr>
              <p:custDataLst>
                <p:tags r:id="rId4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22295"/>
                  </a:moveTo>
                  <a:arcTo wR="317500" hR="317500" stAng="-4104000" swAng="2030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7" name="Harvey 7/100 [7]">
              <a:extLst>
                <a:ext uri="{FF2B5EF4-FFF2-40B4-BE49-F238E27FC236}">
                  <a16:creationId xmlns:a16="http://schemas.microsoft.com/office/drawing/2014/main" id="{FEBA4E91-97BB-4DAC-B193-66FA4828DB26}"/>
                </a:ext>
              </a:extLst>
            </p:cNvPr>
            <p:cNvSpPr>
              <a:spLocks noChangeAspect="1"/>
            </p:cNvSpPr>
            <p:nvPr>
              <p:custDataLst>
                <p:tags r:id="rId4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30217"/>
                  </a:moveTo>
                  <a:arcTo wR="317500" hR="317500" stAng="-3888000" swAng="200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8" name="Harvey 8/100 [8]">
              <a:extLst>
                <a:ext uri="{FF2B5EF4-FFF2-40B4-BE49-F238E27FC236}">
                  <a16:creationId xmlns:a16="http://schemas.microsoft.com/office/drawing/2014/main" id="{EEB85E02-177B-40CF-B926-A4423CC7C827}"/>
                </a:ext>
              </a:extLst>
            </p:cNvPr>
            <p:cNvSpPr>
              <a:spLocks noChangeAspect="1"/>
            </p:cNvSpPr>
            <p:nvPr>
              <p:custDataLst>
                <p:tags r:id="rId4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39272"/>
                  </a:moveTo>
                  <a:arcTo wR="317500" hR="317500" stAng="-3672000" swAng="198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39" name="Harvey 9/100 [9]">
              <a:extLst>
                <a:ext uri="{FF2B5EF4-FFF2-40B4-BE49-F238E27FC236}">
                  <a16:creationId xmlns:a16="http://schemas.microsoft.com/office/drawing/2014/main" id="{C133BC7F-B0E3-404F-92D1-BB930C4F3311}"/>
                </a:ext>
              </a:extLst>
            </p:cNvPr>
            <p:cNvSpPr>
              <a:spLocks noChangeAspect="1"/>
            </p:cNvSpPr>
            <p:nvPr>
              <p:custDataLst>
                <p:tags r:id="rId4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49425"/>
                  </a:moveTo>
                  <a:arcTo wR="317500" hR="317500" stAng="-3456000" swAng="196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0" name="Harvey 10/100 [10]">
              <a:extLst>
                <a:ext uri="{FF2B5EF4-FFF2-40B4-BE49-F238E27FC236}">
                  <a16:creationId xmlns:a16="http://schemas.microsoft.com/office/drawing/2014/main" id="{F2FB72A6-CDF7-48B3-A3B8-5A5FC061802C}"/>
                </a:ext>
              </a:extLst>
            </p:cNvPr>
            <p:cNvSpPr>
              <a:spLocks noChangeAspect="1"/>
            </p:cNvSpPr>
            <p:nvPr>
              <p:custDataLst>
                <p:tags r:id="rId4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60637"/>
                  </a:moveTo>
                  <a:arcTo wR="317500" hR="317500" stAng="-3240000" swAng="194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1" name="Harvey 11/100 [11]">
              <a:extLst>
                <a:ext uri="{FF2B5EF4-FFF2-40B4-BE49-F238E27FC236}">
                  <a16:creationId xmlns:a16="http://schemas.microsoft.com/office/drawing/2014/main" id="{F3110C8B-1B18-4579-AB3F-0F4A0840CF38}"/>
                </a:ext>
              </a:extLst>
            </p:cNvPr>
            <p:cNvSpPr>
              <a:spLocks noChangeAspect="1"/>
            </p:cNvSpPr>
            <p:nvPr>
              <p:custDataLst>
                <p:tags r:id="rId4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3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72862"/>
                  </a:moveTo>
                  <a:arcTo wR="317500" hR="317500" stAng="-3024000" swAng="192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2" name="Harvey 12/100 [12]">
              <a:extLst>
                <a:ext uri="{FF2B5EF4-FFF2-40B4-BE49-F238E27FC236}">
                  <a16:creationId xmlns:a16="http://schemas.microsoft.com/office/drawing/2014/main" id="{84A1B722-E5AC-45F7-9498-7FF502B6FA2B}"/>
                </a:ext>
              </a:extLst>
            </p:cNvPr>
            <p:cNvSpPr>
              <a:spLocks noChangeAspect="1"/>
            </p:cNvSpPr>
            <p:nvPr>
              <p:custDataLst>
                <p:tags r:id="rId4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5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86052"/>
                  </a:moveTo>
                  <a:arcTo wR="317500" hR="317500" stAng="-2808000" swAng="190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3" name="Harvey 13/100 [13]">
              <a:extLst>
                <a:ext uri="{FF2B5EF4-FFF2-40B4-BE49-F238E27FC236}">
                  <a16:creationId xmlns:a16="http://schemas.microsoft.com/office/drawing/2014/main" id="{A5599F20-B957-4DF9-8B04-F2B77AAF0BDB}"/>
                </a:ext>
              </a:extLst>
            </p:cNvPr>
            <p:cNvSpPr>
              <a:spLocks noChangeAspect="1"/>
            </p:cNvSpPr>
            <p:nvPr>
              <p:custDataLst>
                <p:tags r:id="rId5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8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100156"/>
                  </a:moveTo>
                  <a:arcTo wR="317500" hR="317500" stAng="-2591999" swAng="187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4" name="Harvey 14/100 [14]">
              <a:extLst>
                <a:ext uri="{FF2B5EF4-FFF2-40B4-BE49-F238E27FC236}">
                  <a16:creationId xmlns:a16="http://schemas.microsoft.com/office/drawing/2014/main" id="{F74357FC-EB3D-46C4-B56A-5007C9F4FB84}"/>
                </a:ext>
              </a:extLst>
            </p:cNvPr>
            <p:cNvSpPr>
              <a:spLocks noChangeAspect="1"/>
            </p:cNvSpPr>
            <p:nvPr>
              <p:custDataLst>
                <p:tags r:id="rId5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0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115117"/>
                  </a:moveTo>
                  <a:arcTo wR="317500" hR="317500" stAng="-2375999" swAng="185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5" name="Harvey 15/100 [15]">
              <a:extLst>
                <a:ext uri="{FF2B5EF4-FFF2-40B4-BE49-F238E27FC236}">
                  <a16:creationId xmlns:a16="http://schemas.microsoft.com/office/drawing/2014/main" id="{32E8E8F3-9DBC-46F4-9700-CAF071913650}"/>
                </a:ext>
              </a:extLst>
            </p:cNvPr>
            <p:cNvSpPr>
              <a:spLocks noChangeAspect="1"/>
            </p:cNvSpPr>
            <p:nvPr>
              <p:custDataLst>
                <p:tags r:id="rId5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2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130878"/>
                  </a:moveTo>
                  <a:arcTo wR="317500" hR="317500" stAng="-2160000" swAng="183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6" name="Harvey 16/100 [16]">
              <a:extLst>
                <a:ext uri="{FF2B5EF4-FFF2-40B4-BE49-F238E27FC236}">
                  <a16:creationId xmlns:a16="http://schemas.microsoft.com/office/drawing/2014/main" id="{71360883-3CF3-4439-9568-E456C60454A8}"/>
                </a:ext>
              </a:extLst>
            </p:cNvPr>
            <p:cNvSpPr>
              <a:spLocks noChangeAspect="1"/>
            </p:cNvSpPr>
            <p:nvPr>
              <p:custDataLst>
                <p:tags r:id="rId5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4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147374"/>
                  </a:moveTo>
                  <a:arcTo wR="317500" hR="317500" stAng="-1944000" swAng="181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7" name="Harvey 17/100 [17]">
              <a:extLst>
                <a:ext uri="{FF2B5EF4-FFF2-40B4-BE49-F238E27FC236}">
                  <a16:creationId xmlns:a16="http://schemas.microsoft.com/office/drawing/2014/main" id="{AE88FC9E-FB95-4413-AE3E-B8BF504735B5}"/>
                </a:ext>
              </a:extLst>
            </p:cNvPr>
            <p:cNvSpPr>
              <a:spLocks noChangeAspect="1"/>
            </p:cNvSpPr>
            <p:nvPr>
              <p:custDataLst>
                <p:tags r:id="rId5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6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164543"/>
                  </a:moveTo>
                  <a:arcTo wR="317500" hR="317500" stAng="-1727999" swAng="179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8" name="Harvey 18/100 [18]">
              <a:extLst>
                <a:ext uri="{FF2B5EF4-FFF2-40B4-BE49-F238E27FC236}">
                  <a16:creationId xmlns:a16="http://schemas.microsoft.com/office/drawing/2014/main" id="{62593B83-E4BE-4CE8-9B0B-25AF9B7D4254}"/>
                </a:ext>
              </a:extLst>
            </p:cNvPr>
            <p:cNvSpPr>
              <a:spLocks noChangeAspect="1"/>
            </p:cNvSpPr>
            <p:nvPr>
              <p:custDataLst>
                <p:tags r:id="rId5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38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182315"/>
                  </a:moveTo>
                  <a:arcTo wR="317500" hR="317500" stAng="-1512000" swAng="177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49" name="Harvey 19/100 [19]">
              <a:extLst>
                <a:ext uri="{FF2B5EF4-FFF2-40B4-BE49-F238E27FC236}">
                  <a16:creationId xmlns:a16="http://schemas.microsoft.com/office/drawing/2014/main" id="{CD41838E-0172-403D-9B68-FD51310F5400}"/>
                </a:ext>
              </a:extLst>
            </p:cNvPr>
            <p:cNvSpPr>
              <a:spLocks noChangeAspect="1"/>
            </p:cNvSpPr>
            <p:nvPr>
              <p:custDataLst>
                <p:tags r:id="rId5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1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200620"/>
                  </a:moveTo>
                  <a:arcTo wR="317500" hR="317500" stAng="-1295999" swAng="174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0" name="Harvey 20/100 [20]">
              <a:extLst>
                <a:ext uri="{FF2B5EF4-FFF2-40B4-BE49-F238E27FC236}">
                  <a16:creationId xmlns:a16="http://schemas.microsoft.com/office/drawing/2014/main" id="{EDE3F4CF-CB3E-40C2-B070-AC09F1E8FBD5}"/>
                </a:ext>
              </a:extLst>
            </p:cNvPr>
            <p:cNvSpPr>
              <a:spLocks noChangeAspect="1"/>
            </p:cNvSpPr>
            <p:nvPr>
              <p:custDataLst>
                <p:tags r:id="rId5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3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219387"/>
                  </a:moveTo>
                  <a:arcTo wR="317500" hR="317500" stAng="-1080000" swAng="172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1" name="Harvey 21/100 [21]">
              <a:extLst>
                <a:ext uri="{FF2B5EF4-FFF2-40B4-BE49-F238E27FC236}">
                  <a16:creationId xmlns:a16="http://schemas.microsoft.com/office/drawing/2014/main" id="{CD8E25E7-83D2-4F78-92A7-435281704491}"/>
                </a:ext>
              </a:extLst>
            </p:cNvPr>
            <p:cNvSpPr>
              <a:spLocks noChangeAspect="1"/>
            </p:cNvSpPr>
            <p:nvPr>
              <p:custDataLst>
                <p:tags r:id="rId5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5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238540"/>
                  </a:moveTo>
                  <a:arcTo wR="317500" hR="317500" stAng="-864000" swAng="170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2" name="Harvey 22/100 [22]">
              <a:extLst>
                <a:ext uri="{FF2B5EF4-FFF2-40B4-BE49-F238E27FC236}">
                  <a16:creationId xmlns:a16="http://schemas.microsoft.com/office/drawing/2014/main" id="{C6A696FB-9EFC-47F6-9860-247C48C1FC3D}"/>
                </a:ext>
              </a:extLst>
            </p:cNvPr>
            <p:cNvSpPr>
              <a:spLocks noChangeAspect="1"/>
            </p:cNvSpPr>
            <p:nvPr>
              <p:custDataLst>
                <p:tags r:id="rId5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7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258006"/>
                  </a:moveTo>
                  <a:arcTo wR="317500" hR="317500" stAng="-647999" swAng="168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3" name="Harvey 23/100 [23]">
              <a:extLst>
                <a:ext uri="{FF2B5EF4-FFF2-40B4-BE49-F238E27FC236}">
                  <a16:creationId xmlns:a16="http://schemas.microsoft.com/office/drawing/2014/main" id="{252958D2-EE89-4FBF-BF7B-C8AFAD704413}"/>
                </a:ext>
              </a:extLst>
            </p:cNvPr>
            <p:cNvSpPr>
              <a:spLocks noChangeAspect="1"/>
            </p:cNvSpPr>
            <p:nvPr>
              <p:custDataLst>
                <p:tags r:id="rId6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49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277706"/>
                  </a:moveTo>
                  <a:arcTo wR="317500" hR="317500" stAng="-432000" swAng="166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4" name="Harvey 24/100 [24]">
              <a:extLst>
                <a:ext uri="{FF2B5EF4-FFF2-40B4-BE49-F238E27FC236}">
                  <a16:creationId xmlns:a16="http://schemas.microsoft.com/office/drawing/2014/main" id="{314E82DC-04B6-406C-9D65-1115F4D2AA22}"/>
                </a:ext>
              </a:extLst>
            </p:cNvPr>
            <p:cNvSpPr>
              <a:spLocks noChangeAspect="1"/>
            </p:cNvSpPr>
            <p:nvPr>
              <p:custDataLst>
                <p:tags r:id="rId6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1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297564"/>
                  </a:moveTo>
                  <a:arcTo wR="317500" hR="317500" stAng="-216000" swAng="164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5" name="Harvey 25/100 [25]">
              <a:extLst>
                <a:ext uri="{FF2B5EF4-FFF2-40B4-BE49-F238E27FC236}">
                  <a16:creationId xmlns:a16="http://schemas.microsoft.com/office/drawing/2014/main" id="{669D1B60-A74F-4296-8610-F3DCDDC15022}"/>
                </a:ext>
              </a:extLst>
            </p:cNvPr>
            <p:cNvSpPr>
              <a:spLocks noChangeAspect="1"/>
            </p:cNvSpPr>
            <p:nvPr>
              <p:custDataLst>
                <p:tags r:id="rId6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4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5000" y="317500"/>
                  </a:moveTo>
                  <a:arcTo wR="317500" hR="317500" stAng="0" swAng="162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6" name="Harvey 26/100 [26]">
              <a:extLst>
                <a:ext uri="{FF2B5EF4-FFF2-40B4-BE49-F238E27FC236}">
                  <a16:creationId xmlns:a16="http://schemas.microsoft.com/office/drawing/2014/main" id="{FF6DD112-04B6-4656-AB9D-1F9950FEE2D9}"/>
                </a:ext>
              </a:extLst>
            </p:cNvPr>
            <p:cNvSpPr>
              <a:spLocks noChangeAspect="1"/>
            </p:cNvSpPr>
            <p:nvPr>
              <p:custDataLst>
                <p:tags r:id="rId6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6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4373" y="337435"/>
                  </a:moveTo>
                  <a:arcTo wR="317500" hR="317500" stAng="216000" swAng="159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7" name="Harvey 27/100 [27]">
              <a:extLst>
                <a:ext uri="{FF2B5EF4-FFF2-40B4-BE49-F238E27FC236}">
                  <a16:creationId xmlns:a16="http://schemas.microsoft.com/office/drawing/2014/main" id="{E2928B53-FC5C-427C-AE65-9286773D84B2}"/>
                </a:ext>
              </a:extLst>
            </p:cNvPr>
            <p:cNvSpPr>
              <a:spLocks noChangeAspect="1"/>
            </p:cNvSpPr>
            <p:nvPr>
              <p:custDataLst>
                <p:tags r:id="rId6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58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32496" y="357293"/>
                  </a:moveTo>
                  <a:arcTo wR="317500" hR="317500" stAng="432000" swAng="157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8" name="Harvey 28/100 [28]">
              <a:extLst>
                <a:ext uri="{FF2B5EF4-FFF2-40B4-BE49-F238E27FC236}">
                  <a16:creationId xmlns:a16="http://schemas.microsoft.com/office/drawing/2014/main" id="{D8CF4F20-8FEC-47FF-9B86-E818143B2C19}"/>
                </a:ext>
              </a:extLst>
            </p:cNvPr>
            <p:cNvSpPr>
              <a:spLocks noChangeAspect="1"/>
            </p:cNvSpPr>
            <p:nvPr>
              <p:custDataLst>
                <p:tags r:id="rId6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0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9376" y="376993"/>
                  </a:moveTo>
                  <a:arcTo wR="317500" hR="317500" stAng="648000" swAng="155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59" name="Harvey 29/100 [29]">
              <a:extLst>
                <a:ext uri="{FF2B5EF4-FFF2-40B4-BE49-F238E27FC236}">
                  <a16:creationId xmlns:a16="http://schemas.microsoft.com/office/drawing/2014/main" id="{E1AF074D-4599-4D0E-8078-66303FEBDE44}"/>
                </a:ext>
              </a:extLst>
            </p:cNvPr>
            <p:cNvSpPr>
              <a:spLocks noChangeAspect="1"/>
            </p:cNvSpPr>
            <p:nvPr>
              <p:custDataLst>
                <p:tags r:id="rId6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26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5025" y="396459"/>
                  </a:moveTo>
                  <a:arcTo wR="317500" hR="317500" stAng="863999" swAng="153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0" name="Harvey 30/100 [30]">
              <a:extLst>
                <a:ext uri="{FF2B5EF4-FFF2-40B4-BE49-F238E27FC236}">
                  <a16:creationId xmlns:a16="http://schemas.microsoft.com/office/drawing/2014/main" id="{2DF9C982-C062-4899-8A5F-20F49AD9E1B5}"/>
                </a:ext>
              </a:extLst>
            </p:cNvPr>
            <p:cNvSpPr>
              <a:spLocks noChangeAspect="1"/>
            </p:cNvSpPr>
            <p:nvPr>
              <p:custDataLst>
                <p:tags r:id="rId6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4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9460" y="415612"/>
                  </a:moveTo>
                  <a:arcTo wR="317500" hR="317500" stAng="1080000" swAng="151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1" name="Harvey 31/100 [31]">
              <a:extLst>
                <a:ext uri="{FF2B5EF4-FFF2-40B4-BE49-F238E27FC236}">
                  <a16:creationId xmlns:a16="http://schemas.microsoft.com/office/drawing/2014/main" id="{E98CD797-9DD9-4143-9058-D1ABF95E7406}"/>
                </a:ext>
              </a:extLst>
            </p:cNvPr>
            <p:cNvSpPr>
              <a:spLocks noChangeAspect="1"/>
            </p:cNvSpPr>
            <p:nvPr>
              <p:custDataLst>
                <p:tags r:id="rId6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6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12704" y="434379"/>
                  </a:moveTo>
                  <a:arcTo wR="317500" hR="317500" stAng="1295999" swAng="149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2" name="Harvey 32/100 [32]">
              <a:extLst>
                <a:ext uri="{FF2B5EF4-FFF2-40B4-BE49-F238E27FC236}">
                  <a16:creationId xmlns:a16="http://schemas.microsoft.com/office/drawing/2014/main" id="{39029FE4-844F-47DA-8FEF-FB68673FF10C}"/>
                </a:ext>
              </a:extLst>
            </p:cNvPr>
            <p:cNvSpPr>
              <a:spLocks noChangeAspect="1"/>
            </p:cNvSpPr>
            <p:nvPr>
              <p:custDataLst>
                <p:tags r:id="rId6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69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4782" y="452684"/>
                  </a:moveTo>
                  <a:arcTo wR="317500" hR="317500" stAng="1512000" swAng="1468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3" name="Harvey 33/100 [33]">
              <a:extLst>
                <a:ext uri="{FF2B5EF4-FFF2-40B4-BE49-F238E27FC236}">
                  <a16:creationId xmlns:a16="http://schemas.microsoft.com/office/drawing/2014/main" id="{B99AA4D4-9C74-447B-89EF-8FD268FF95EE}"/>
                </a:ext>
              </a:extLst>
            </p:cNvPr>
            <p:cNvSpPr>
              <a:spLocks noChangeAspect="1"/>
            </p:cNvSpPr>
            <p:nvPr>
              <p:custDataLst>
                <p:tags r:id="rId7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1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95727" y="470456"/>
                  </a:moveTo>
                  <a:arcTo wR="317500" hR="317500" stAng="1728000" swAng="144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4" name="Harvey 34/100 [34]">
              <a:extLst>
                <a:ext uri="{FF2B5EF4-FFF2-40B4-BE49-F238E27FC236}">
                  <a16:creationId xmlns:a16="http://schemas.microsoft.com/office/drawing/2014/main" id="{0880CCDE-4DDE-49A8-AFB2-FDDCE314B4D3}"/>
                </a:ext>
              </a:extLst>
            </p:cNvPr>
            <p:cNvSpPr>
              <a:spLocks noChangeAspect="1"/>
            </p:cNvSpPr>
            <p:nvPr>
              <p:custDataLst>
                <p:tags r:id="rId7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3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85574" y="487625"/>
                  </a:moveTo>
                  <a:arcTo wR="317500" hR="317500" stAng="1944000" swAng="1425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5" name="Harvey 35/100 [35]">
              <a:extLst>
                <a:ext uri="{FF2B5EF4-FFF2-40B4-BE49-F238E27FC236}">
                  <a16:creationId xmlns:a16="http://schemas.microsoft.com/office/drawing/2014/main" id="{F37E834A-F9D8-4623-BC85-60359856CCD0}"/>
                </a:ext>
              </a:extLst>
            </p:cNvPr>
            <p:cNvSpPr>
              <a:spLocks noChangeAspect="1"/>
            </p:cNvSpPr>
            <p:nvPr>
              <p:custDataLst>
                <p:tags r:id="rId7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55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74362" y="504121"/>
                  </a:moveTo>
                  <a:arcTo wR="317500" hR="317500" stAng="2159999" swAng="140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6" name="Harvey 36/100 [36]">
              <a:extLst>
                <a:ext uri="{FF2B5EF4-FFF2-40B4-BE49-F238E27FC236}">
                  <a16:creationId xmlns:a16="http://schemas.microsoft.com/office/drawing/2014/main" id="{15163940-B229-4368-B727-3714123C78AB}"/>
                </a:ext>
              </a:extLst>
            </p:cNvPr>
            <p:cNvSpPr>
              <a:spLocks noChangeAspect="1"/>
            </p:cNvSpPr>
            <p:nvPr>
              <p:custDataLst>
                <p:tags r:id="rId7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7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137" y="519882"/>
                  </a:moveTo>
                  <a:arcTo wR="317500" hR="317500" stAng="2375999" swAng="138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7" name="Harvey 37/100 [37]">
              <a:extLst>
                <a:ext uri="{FF2B5EF4-FFF2-40B4-BE49-F238E27FC236}">
                  <a16:creationId xmlns:a16="http://schemas.microsoft.com/office/drawing/2014/main" id="{64BAECDC-27C7-4333-B9D8-59DE42A1B1AA}"/>
                </a:ext>
              </a:extLst>
            </p:cNvPr>
            <p:cNvSpPr>
              <a:spLocks noChangeAspect="1"/>
            </p:cNvSpPr>
            <p:nvPr>
              <p:custDataLst>
                <p:tags r:id="rId7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7991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48947" y="534843"/>
                  </a:moveTo>
                  <a:arcTo wR="317500" hR="317500" stAng="2591999" swAng="136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8" name="Harvey 38/100 [38]">
              <a:extLst>
                <a:ext uri="{FF2B5EF4-FFF2-40B4-BE49-F238E27FC236}">
                  <a16:creationId xmlns:a16="http://schemas.microsoft.com/office/drawing/2014/main" id="{4F018A0A-A74A-4E47-BC47-203679D4F8C0}"/>
                </a:ext>
              </a:extLst>
            </p:cNvPr>
            <p:cNvSpPr>
              <a:spLocks noChangeAspect="1"/>
            </p:cNvSpPr>
            <p:nvPr>
              <p:custDataLst>
                <p:tags r:id="rId7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2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34843" y="548947"/>
                  </a:moveTo>
                  <a:arcTo wR="317500" hR="317500" stAng="2808000" swAng="1339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69" name="Harvey 39/100 [39]">
              <a:extLst>
                <a:ext uri="{FF2B5EF4-FFF2-40B4-BE49-F238E27FC236}">
                  <a16:creationId xmlns:a16="http://schemas.microsoft.com/office/drawing/2014/main" id="{ACA75957-9FDB-46A2-82EC-77103CBEAC52}"/>
                </a:ext>
              </a:extLst>
            </p:cNvPr>
            <p:cNvSpPr>
              <a:spLocks noChangeAspect="1"/>
            </p:cNvSpPr>
            <p:nvPr>
              <p:custDataLst>
                <p:tags r:id="rId7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4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19882" y="562137"/>
                  </a:moveTo>
                  <a:arcTo wR="317500" hR="317500" stAng="3024000" swAng="131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0" name="Harvey 40/100 [40]">
              <a:extLst>
                <a:ext uri="{FF2B5EF4-FFF2-40B4-BE49-F238E27FC236}">
                  <a16:creationId xmlns:a16="http://schemas.microsoft.com/office/drawing/2014/main" id="{025DFA7F-A073-422A-8D20-E27D1ABE4342}"/>
                </a:ext>
              </a:extLst>
            </p:cNvPr>
            <p:cNvSpPr>
              <a:spLocks noChangeAspect="1"/>
            </p:cNvSpPr>
            <p:nvPr>
              <p:custDataLst>
                <p:tags r:id="rId7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6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04121" y="574362"/>
                  </a:moveTo>
                  <a:arcTo wR="317500" hR="317500" stAng="3240000" swAng="1296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1" name="Harvey 41/100 [41]">
              <a:extLst>
                <a:ext uri="{FF2B5EF4-FFF2-40B4-BE49-F238E27FC236}">
                  <a16:creationId xmlns:a16="http://schemas.microsoft.com/office/drawing/2014/main" id="{BF311CE9-A4CB-4965-8F0F-5B6811E9FB20}"/>
                </a:ext>
              </a:extLst>
            </p:cNvPr>
            <p:cNvSpPr>
              <a:spLocks noChangeAspect="1"/>
            </p:cNvSpPr>
            <p:nvPr>
              <p:custDataLst>
                <p:tags r:id="rId7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88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87625" y="585574"/>
                  </a:moveTo>
                  <a:arcTo wR="317500" hR="317500" stAng="3455999" swAng="1274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2" name="Harvey 42/100 [42]">
              <a:extLst>
                <a:ext uri="{FF2B5EF4-FFF2-40B4-BE49-F238E27FC236}">
                  <a16:creationId xmlns:a16="http://schemas.microsoft.com/office/drawing/2014/main" id="{1B415A3D-1E85-4E6A-8BAB-3BB56600BA4F}"/>
                </a:ext>
              </a:extLst>
            </p:cNvPr>
            <p:cNvSpPr>
              <a:spLocks noChangeAspect="1"/>
            </p:cNvSpPr>
            <p:nvPr>
              <p:custDataLst>
                <p:tags r:id="rId7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0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70456" y="595727"/>
                  </a:moveTo>
                  <a:arcTo wR="317500" hR="317500" stAng="3671999" swAng="1252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3" name="Harvey 43/100 [43]">
              <a:extLst>
                <a:ext uri="{FF2B5EF4-FFF2-40B4-BE49-F238E27FC236}">
                  <a16:creationId xmlns:a16="http://schemas.microsoft.com/office/drawing/2014/main" id="{7EAD6077-4487-4E7D-846D-445E65B5291C}"/>
                </a:ext>
              </a:extLst>
            </p:cNvPr>
            <p:cNvSpPr>
              <a:spLocks noChangeAspect="1"/>
            </p:cNvSpPr>
            <p:nvPr>
              <p:custDataLst>
                <p:tags r:id="rId8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2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52684" y="604782"/>
                  </a:moveTo>
                  <a:arcTo wR="317500" hR="317500" stAng="3888000" swAng="1231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4" name="Harvey 44/100 [44]">
              <a:extLst>
                <a:ext uri="{FF2B5EF4-FFF2-40B4-BE49-F238E27FC236}">
                  <a16:creationId xmlns:a16="http://schemas.microsoft.com/office/drawing/2014/main" id="{4B57ADAF-4A83-4CB4-8920-E2B9F994E83E}"/>
                </a:ext>
              </a:extLst>
            </p:cNvPr>
            <p:cNvSpPr>
              <a:spLocks noChangeAspect="1"/>
            </p:cNvSpPr>
            <p:nvPr>
              <p:custDataLst>
                <p:tags r:id="rId8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5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34379" y="612704"/>
                  </a:moveTo>
                  <a:arcTo wR="317500" hR="317500" stAng="4104000" swAng="120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5" name="Harvey 45/100 [45]">
              <a:extLst>
                <a:ext uri="{FF2B5EF4-FFF2-40B4-BE49-F238E27FC236}">
                  <a16:creationId xmlns:a16="http://schemas.microsoft.com/office/drawing/2014/main" id="{FF3E5416-AC43-4CBB-A32A-A966ED03106F}"/>
                </a:ext>
              </a:extLst>
            </p:cNvPr>
            <p:cNvSpPr>
              <a:spLocks noChangeAspect="1"/>
            </p:cNvSpPr>
            <p:nvPr>
              <p:custDataLst>
                <p:tags r:id="rId8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7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15612" y="619460"/>
                  </a:moveTo>
                  <a:arcTo wR="317500" hR="317500" stAng="4320000" swAng="118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6" name="Harvey 46/100 [46]">
              <a:extLst>
                <a:ext uri="{FF2B5EF4-FFF2-40B4-BE49-F238E27FC236}">
                  <a16:creationId xmlns:a16="http://schemas.microsoft.com/office/drawing/2014/main" id="{49AFF9C1-C19A-487C-A4C1-47DA87277C3B}"/>
                </a:ext>
              </a:extLst>
            </p:cNvPr>
            <p:cNvSpPr>
              <a:spLocks noChangeAspect="1"/>
            </p:cNvSpPr>
            <p:nvPr>
              <p:custDataLst>
                <p:tags r:id="rId8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99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6459" y="625025"/>
                  </a:moveTo>
                  <a:arcTo wR="317500" hR="317500" stAng="4536000" swAng="116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7" name="Harvey 47/100 [47]">
              <a:extLst>
                <a:ext uri="{FF2B5EF4-FFF2-40B4-BE49-F238E27FC236}">
                  <a16:creationId xmlns:a16="http://schemas.microsoft.com/office/drawing/2014/main" id="{F35AEE09-D82F-438F-9D01-96C6876241F1}"/>
                </a:ext>
              </a:extLst>
            </p:cNvPr>
            <p:cNvSpPr>
              <a:spLocks noChangeAspect="1"/>
            </p:cNvSpPr>
            <p:nvPr>
              <p:custDataLst>
                <p:tags r:id="rId8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1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76993" y="629376"/>
                  </a:moveTo>
                  <a:arcTo wR="317500" hR="317500" stAng="4751999" swAng="114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8" name="Harvey 48/100 [48]">
              <a:extLst>
                <a:ext uri="{FF2B5EF4-FFF2-40B4-BE49-F238E27FC236}">
                  <a16:creationId xmlns:a16="http://schemas.microsoft.com/office/drawing/2014/main" id="{4FC3325B-EEB2-4420-9715-1149CEACE9AC}"/>
                </a:ext>
              </a:extLst>
            </p:cNvPr>
            <p:cNvSpPr>
              <a:spLocks noChangeAspect="1"/>
            </p:cNvSpPr>
            <p:nvPr>
              <p:custDataLst>
                <p:tags r:id="rId8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36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57293" y="632496"/>
                  </a:moveTo>
                  <a:arcTo wR="317500" hR="317500" stAng="4967999" swAng="112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79" name="Harvey 49/100 [49]">
              <a:extLst>
                <a:ext uri="{FF2B5EF4-FFF2-40B4-BE49-F238E27FC236}">
                  <a16:creationId xmlns:a16="http://schemas.microsoft.com/office/drawing/2014/main" id="{3BE00D50-8FCE-4E11-AA24-10B621732F20}"/>
                </a:ext>
              </a:extLst>
            </p:cNvPr>
            <p:cNvSpPr>
              <a:spLocks noChangeAspect="1"/>
            </p:cNvSpPr>
            <p:nvPr>
              <p:custDataLst>
                <p:tags r:id="rId8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5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37435" y="634373"/>
                  </a:moveTo>
                  <a:arcTo wR="317500" hR="317500" stAng="5184000" swAng="110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0" name="Harvey 50/100 [50]">
              <a:extLst>
                <a:ext uri="{FF2B5EF4-FFF2-40B4-BE49-F238E27FC236}">
                  <a16:creationId xmlns:a16="http://schemas.microsoft.com/office/drawing/2014/main" id="{97083993-8BFD-443F-A3A3-D28EF389CE2B}"/>
                </a:ext>
              </a:extLst>
            </p:cNvPr>
            <p:cNvSpPr>
              <a:spLocks noChangeAspect="1"/>
            </p:cNvSpPr>
            <p:nvPr>
              <p:custDataLst>
                <p:tags r:id="rId8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08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17500" y="635000"/>
                  </a:moveTo>
                  <a:arcTo wR="317500" hR="317500" stAng="5400000" swAng="108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1" name="Harvey 51/100 [51]">
              <a:extLst>
                <a:ext uri="{FF2B5EF4-FFF2-40B4-BE49-F238E27FC236}">
                  <a16:creationId xmlns:a16="http://schemas.microsoft.com/office/drawing/2014/main" id="{BDE38762-18E9-47FF-895E-325F5976ECAA}"/>
                </a:ext>
              </a:extLst>
            </p:cNvPr>
            <p:cNvSpPr>
              <a:spLocks noChangeAspect="1"/>
            </p:cNvSpPr>
            <p:nvPr>
              <p:custDataLst>
                <p:tags r:id="rId8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0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34373"/>
                  </a:moveTo>
                  <a:arcTo wR="317500" hR="317500" stAng="5616000" swAng="1058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2" name="Harvey 52/100 [52]">
              <a:extLst>
                <a:ext uri="{FF2B5EF4-FFF2-40B4-BE49-F238E27FC236}">
                  <a16:creationId xmlns:a16="http://schemas.microsoft.com/office/drawing/2014/main" id="{785EAA21-FBCD-46DC-8430-7AB12F5A66AF}"/>
                </a:ext>
              </a:extLst>
            </p:cNvPr>
            <p:cNvSpPr>
              <a:spLocks noChangeAspect="1"/>
            </p:cNvSpPr>
            <p:nvPr>
              <p:custDataLst>
                <p:tags r:id="rId8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2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632496"/>
                  </a:moveTo>
                  <a:arcTo wR="317500" hR="317500" stAng="5832000" swAng="1036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3" name="Harvey 53/100 [53]">
              <a:extLst>
                <a:ext uri="{FF2B5EF4-FFF2-40B4-BE49-F238E27FC236}">
                  <a16:creationId xmlns:a16="http://schemas.microsoft.com/office/drawing/2014/main" id="{858D54BA-F4A5-4C67-830E-E85FF6EE735D}"/>
                </a:ext>
              </a:extLst>
            </p:cNvPr>
            <p:cNvSpPr>
              <a:spLocks noChangeAspect="1"/>
            </p:cNvSpPr>
            <p:nvPr>
              <p:custDataLst>
                <p:tags r:id="rId9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4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629376"/>
                  </a:moveTo>
                  <a:arcTo wR="317500" hR="317500" stAng="6048000" swAng="1015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4" name="Harvey 54/100 [54]">
              <a:extLst>
                <a:ext uri="{FF2B5EF4-FFF2-40B4-BE49-F238E27FC236}">
                  <a16:creationId xmlns:a16="http://schemas.microsoft.com/office/drawing/2014/main" id="{AC41BD7B-E1FA-4AED-B11C-E03936A672E6}"/>
                </a:ext>
              </a:extLst>
            </p:cNvPr>
            <p:cNvSpPr>
              <a:spLocks noChangeAspect="1"/>
            </p:cNvSpPr>
            <p:nvPr>
              <p:custDataLst>
                <p:tags r:id="rId9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6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625025"/>
                  </a:moveTo>
                  <a:arcTo wR="317500" hR="317500" stAng="6264000" swAng="99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5" name="Harvey 55/100 [55]">
              <a:extLst>
                <a:ext uri="{FF2B5EF4-FFF2-40B4-BE49-F238E27FC236}">
                  <a16:creationId xmlns:a16="http://schemas.microsoft.com/office/drawing/2014/main" id="{BAF901A0-5FD1-4B29-9AF9-DB8B19412429}"/>
                </a:ext>
              </a:extLst>
            </p:cNvPr>
            <p:cNvSpPr>
              <a:spLocks noChangeAspect="1"/>
            </p:cNvSpPr>
            <p:nvPr>
              <p:custDataLst>
                <p:tags r:id="rId9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18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619460"/>
                  </a:moveTo>
                  <a:arcTo wR="317500" hR="317500" stAng="6480000" swAng="97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6" name="Harvey 56/100 [56]">
              <a:extLst>
                <a:ext uri="{FF2B5EF4-FFF2-40B4-BE49-F238E27FC236}">
                  <a16:creationId xmlns:a16="http://schemas.microsoft.com/office/drawing/2014/main" id="{3EFF555D-6B7F-481F-ADC2-746953BA7F97}"/>
                </a:ext>
              </a:extLst>
            </p:cNvPr>
            <p:cNvSpPr>
              <a:spLocks noChangeAspect="1"/>
            </p:cNvSpPr>
            <p:nvPr>
              <p:custDataLst>
                <p:tags r:id="rId9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0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612704"/>
                  </a:moveTo>
                  <a:arcTo wR="317500" hR="317500" stAng="6696000" swAng="95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7" name="Harvey 57/100 [57]">
              <a:extLst>
                <a:ext uri="{FF2B5EF4-FFF2-40B4-BE49-F238E27FC236}">
                  <a16:creationId xmlns:a16="http://schemas.microsoft.com/office/drawing/2014/main" id="{A4D3BE31-8C07-4912-AB8B-8331A665C238}"/>
                </a:ext>
              </a:extLst>
            </p:cNvPr>
            <p:cNvSpPr>
              <a:spLocks noChangeAspect="1"/>
            </p:cNvSpPr>
            <p:nvPr>
              <p:custDataLst>
                <p:tags r:id="rId9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3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604782"/>
                  </a:moveTo>
                  <a:arcTo wR="317500" hR="317500" stAng="6911999" swAng="92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8" name="Harvey 58/100 [58]">
              <a:extLst>
                <a:ext uri="{FF2B5EF4-FFF2-40B4-BE49-F238E27FC236}">
                  <a16:creationId xmlns:a16="http://schemas.microsoft.com/office/drawing/2014/main" id="{E7B5A5D9-6DD2-4B0A-9557-7A7AF774103E}"/>
                </a:ext>
              </a:extLst>
            </p:cNvPr>
            <p:cNvSpPr>
              <a:spLocks noChangeAspect="1"/>
            </p:cNvSpPr>
            <p:nvPr>
              <p:custDataLst>
                <p:tags r:id="rId9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527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595727"/>
                  </a:moveTo>
                  <a:arcTo wR="317500" hR="317500" stAng="7127999" swAng="90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89" name="Harvey 59/100 [59]">
              <a:extLst>
                <a:ext uri="{FF2B5EF4-FFF2-40B4-BE49-F238E27FC236}">
                  <a16:creationId xmlns:a16="http://schemas.microsoft.com/office/drawing/2014/main" id="{88458C0E-D234-4C86-A6CC-B8CD6C445F00}"/>
                </a:ext>
              </a:extLst>
            </p:cNvPr>
            <p:cNvSpPr>
              <a:spLocks noChangeAspect="1"/>
            </p:cNvSpPr>
            <p:nvPr>
              <p:custDataLst>
                <p:tags r:id="rId9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74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585574"/>
                  </a:moveTo>
                  <a:arcTo wR="317500" hR="317500" stAng="7343999" swAng="88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0" name="Harvey 60/100 [60]">
              <a:extLst>
                <a:ext uri="{FF2B5EF4-FFF2-40B4-BE49-F238E27FC236}">
                  <a16:creationId xmlns:a16="http://schemas.microsoft.com/office/drawing/2014/main" id="{0924D2C6-D224-49FD-A4B8-312AFD605E78}"/>
                </a:ext>
              </a:extLst>
            </p:cNvPr>
            <p:cNvSpPr>
              <a:spLocks noChangeAspect="1"/>
            </p:cNvSpPr>
            <p:nvPr>
              <p:custDataLst>
                <p:tags r:id="rId9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29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574362"/>
                  </a:moveTo>
                  <a:arcTo wR="317500" hR="317500" stAng="7560000" swAng="86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1" name="Harvey 61/100 [61]">
              <a:extLst>
                <a:ext uri="{FF2B5EF4-FFF2-40B4-BE49-F238E27FC236}">
                  <a16:creationId xmlns:a16="http://schemas.microsoft.com/office/drawing/2014/main" id="{F9FB23C2-D568-49AC-B8FD-0480EB019739}"/>
                </a:ext>
              </a:extLst>
            </p:cNvPr>
            <p:cNvSpPr>
              <a:spLocks noChangeAspect="1"/>
            </p:cNvSpPr>
            <p:nvPr>
              <p:custDataLst>
                <p:tags r:id="rId9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1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562137"/>
                  </a:moveTo>
                  <a:arcTo wR="317500" hR="317500" stAng="7776000" swAng="84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2" name="Harvey 62/100 [62]">
              <a:extLst>
                <a:ext uri="{FF2B5EF4-FFF2-40B4-BE49-F238E27FC236}">
                  <a16:creationId xmlns:a16="http://schemas.microsoft.com/office/drawing/2014/main" id="{9EF3159D-F4FB-4032-BCCB-55E6ED5EEFC7}"/>
                </a:ext>
              </a:extLst>
            </p:cNvPr>
            <p:cNvSpPr>
              <a:spLocks noChangeAspect="1"/>
            </p:cNvSpPr>
            <p:nvPr>
              <p:custDataLst>
                <p:tags r:id="rId9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3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548947"/>
                  </a:moveTo>
                  <a:arcTo wR="317500" hR="317500" stAng="7991999" swAng="82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3" name="Harvey 63/100 [63]">
              <a:extLst>
                <a:ext uri="{FF2B5EF4-FFF2-40B4-BE49-F238E27FC236}">
                  <a16:creationId xmlns:a16="http://schemas.microsoft.com/office/drawing/2014/main" id="{9362C8EA-6D15-4E0C-8AE9-B1B50EB297B8}"/>
                </a:ext>
              </a:extLst>
            </p:cNvPr>
            <p:cNvSpPr>
              <a:spLocks noChangeAspect="1"/>
            </p:cNvSpPr>
            <p:nvPr>
              <p:custDataLst>
                <p:tags r:id="rId10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6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534843"/>
                  </a:moveTo>
                  <a:arcTo wR="317500" hR="317500" stAng="8208000" swAng="79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4" name="Harvey 64/100 [64]">
              <a:extLst>
                <a:ext uri="{FF2B5EF4-FFF2-40B4-BE49-F238E27FC236}">
                  <a16:creationId xmlns:a16="http://schemas.microsoft.com/office/drawing/2014/main" id="{91EB375D-1444-4BE3-A696-66272A1564CD}"/>
                </a:ext>
              </a:extLst>
            </p:cNvPr>
            <p:cNvSpPr>
              <a:spLocks noChangeAspect="1"/>
            </p:cNvSpPr>
            <p:nvPr>
              <p:custDataLst>
                <p:tags r:id="rId10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38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519882"/>
                  </a:moveTo>
                  <a:arcTo wR="317500" hR="317500" stAng="8424000" swAng="777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5" name="Harvey 65/100 [65]">
              <a:extLst>
                <a:ext uri="{FF2B5EF4-FFF2-40B4-BE49-F238E27FC236}">
                  <a16:creationId xmlns:a16="http://schemas.microsoft.com/office/drawing/2014/main" id="{9A3002B1-5D17-4BCB-9A44-B2FB4025D02F}"/>
                </a:ext>
              </a:extLst>
            </p:cNvPr>
            <p:cNvSpPr>
              <a:spLocks noChangeAspect="1"/>
            </p:cNvSpPr>
            <p:nvPr>
              <p:custDataLst>
                <p:tags r:id="rId10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0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504121"/>
                  </a:moveTo>
                  <a:arcTo wR="317500" hR="317500" stAng="8640000" swAng="75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6" name="Harvey 66/100 [66]">
              <a:extLst>
                <a:ext uri="{FF2B5EF4-FFF2-40B4-BE49-F238E27FC236}">
                  <a16:creationId xmlns:a16="http://schemas.microsoft.com/office/drawing/2014/main" id="{E5F2FDE4-04B2-4A45-A685-14E0C51883A5}"/>
                </a:ext>
              </a:extLst>
            </p:cNvPr>
            <p:cNvSpPr>
              <a:spLocks noChangeAspect="1"/>
            </p:cNvSpPr>
            <p:nvPr>
              <p:custDataLst>
                <p:tags r:id="rId10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2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487625"/>
                  </a:moveTo>
                  <a:arcTo wR="317500" hR="317500" stAng="8856000" swAng="73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7" name="Harvey 67/100 [67]">
              <a:extLst>
                <a:ext uri="{FF2B5EF4-FFF2-40B4-BE49-F238E27FC236}">
                  <a16:creationId xmlns:a16="http://schemas.microsoft.com/office/drawing/2014/main" id="{D399A169-3845-4CD5-A62C-F4586F1FAFE8}"/>
                </a:ext>
              </a:extLst>
            </p:cNvPr>
            <p:cNvSpPr>
              <a:spLocks noChangeAspect="1"/>
            </p:cNvSpPr>
            <p:nvPr>
              <p:custDataLst>
                <p:tags r:id="rId10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4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470456"/>
                  </a:moveTo>
                  <a:arcTo wR="317500" hR="317500" stAng="9072000" swAng="71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8" name="Harvey 68/100 [68]">
              <a:extLst>
                <a:ext uri="{FF2B5EF4-FFF2-40B4-BE49-F238E27FC236}">
                  <a16:creationId xmlns:a16="http://schemas.microsoft.com/office/drawing/2014/main" id="{E12F5173-9960-47F5-9A91-B043294E14CB}"/>
                </a:ext>
              </a:extLst>
            </p:cNvPr>
            <p:cNvSpPr>
              <a:spLocks noChangeAspect="1"/>
            </p:cNvSpPr>
            <p:nvPr>
              <p:custDataLst>
                <p:tags r:id="rId10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6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452684"/>
                  </a:moveTo>
                  <a:arcTo wR="317500" hR="317500" stAng="9288000" swAng="69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99" name="Harvey 69/100 [69]">
              <a:extLst>
                <a:ext uri="{FF2B5EF4-FFF2-40B4-BE49-F238E27FC236}">
                  <a16:creationId xmlns:a16="http://schemas.microsoft.com/office/drawing/2014/main" id="{DD9B9229-3D3A-4706-BEEC-04C19A30C5C3}"/>
                </a:ext>
              </a:extLst>
            </p:cNvPr>
            <p:cNvSpPr>
              <a:spLocks noChangeAspect="1"/>
            </p:cNvSpPr>
            <p:nvPr>
              <p:custDataLst>
                <p:tags r:id="rId10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490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434379"/>
                  </a:moveTo>
                  <a:arcTo wR="317500" hR="317500" stAng="9503999" swAng="66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0" name="Harvey 70/100 [70]">
              <a:extLst>
                <a:ext uri="{FF2B5EF4-FFF2-40B4-BE49-F238E27FC236}">
                  <a16:creationId xmlns:a16="http://schemas.microsoft.com/office/drawing/2014/main" id="{795A4CC8-0C08-491C-8D7F-95EC8E0E25B8}"/>
                </a:ext>
              </a:extLst>
            </p:cNvPr>
            <p:cNvSpPr>
              <a:spLocks noChangeAspect="1"/>
            </p:cNvSpPr>
            <p:nvPr>
              <p:custDataLst>
                <p:tags r:id="rId10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119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415612"/>
                  </a:moveTo>
                  <a:arcTo wR="317500" hR="317500" stAng="9719999" swAng="64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1" name="Harvey 71/100 [71]">
              <a:extLst>
                <a:ext uri="{FF2B5EF4-FFF2-40B4-BE49-F238E27FC236}">
                  <a16:creationId xmlns:a16="http://schemas.microsoft.com/office/drawing/2014/main" id="{91862A76-5FCC-4C25-9A3F-A10651AC7725}"/>
                </a:ext>
              </a:extLst>
            </p:cNvPr>
            <p:cNvSpPr>
              <a:spLocks noChangeAspect="1"/>
            </p:cNvSpPr>
            <p:nvPr>
              <p:custDataLst>
                <p:tags r:id="rId10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33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396459"/>
                  </a:moveTo>
                  <a:arcTo wR="317500" hR="317500" stAng="9936000" swAng="62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2" name="Harvey 72/100 [72]">
              <a:extLst>
                <a:ext uri="{FF2B5EF4-FFF2-40B4-BE49-F238E27FC236}">
                  <a16:creationId xmlns:a16="http://schemas.microsoft.com/office/drawing/2014/main" id="{46969644-17D9-45C9-A88A-9A88622DCE45}"/>
                </a:ext>
              </a:extLst>
            </p:cNvPr>
            <p:cNvSpPr>
              <a:spLocks noChangeAspect="1"/>
            </p:cNvSpPr>
            <p:nvPr>
              <p:custDataLst>
                <p:tags r:id="rId10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5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376993"/>
                  </a:moveTo>
                  <a:arcTo wR="317500" hR="317500" stAng="10152000" swAng="60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3" name="Harvey 73/100 [73]">
              <a:extLst>
                <a:ext uri="{FF2B5EF4-FFF2-40B4-BE49-F238E27FC236}">
                  <a16:creationId xmlns:a16="http://schemas.microsoft.com/office/drawing/2014/main" id="{F89621F9-3ABB-450D-913E-7B467F289A9B}"/>
                </a:ext>
              </a:extLst>
            </p:cNvPr>
            <p:cNvSpPr>
              <a:spLocks noChangeAspect="1"/>
            </p:cNvSpPr>
            <p:nvPr>
              <p:custDataLst>
                <p:tags r:id="rId11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7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357293"/>
                  </a:moveTo>
                  <a:arcTo wR="317500" hR="317500" stAng="10368000" swAng="58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4" name="Harvey 74/100 [74]">
              <a:extLst>
                <a:ext uri="{FF2B5EF4-FFF2-40B4-BE49-F238E27FC236}">
                  <a16:creationId xmlns:a16="http://schemas.microsoft.com/office/drawing/2014/main" id="{89EE4B1F-E703-471D-8307-BFB9EDEDB9F7}"/>
                </a:ext>
              </a:extLst>
            </p:cNvPr>
            <p:cNvSpPr>
              <a:spLocks noChangeAspect="1"/>
            </p:cNvSpPr>
            <p:nvPr>
              <p:custDataLst>
                <p:tags r:id="rId11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5983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337435"/>
                  </a:moveTo>
                  <a:arcTo wR="317500" hR="317500" stAng="10583999" swAng="56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5" name="Harvey 75/100 [75]">
              <a:extLst>
                <a:ext uri="{FF2B5EF4-FFF2-40B4-BE49-F238E27FC236}">
                  <a16:creationId xmlns:a16="http://schemas.microsoft.com/office/drawing/2014/main" id="{8AB2EEA8-04AC-4B6C-8D90-28093DB647E6}"/>
                </a:ext>
              </a:extLst>
            </p:cNvPr>
            <p:cNvSpPr>
              <a:spLocks noChangeAspect="1"/>
            </p:cNvSpPr>
            <p:nvPr>
              <p:custDataLst>
                <p:tags r:id="rId11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20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0" y="317500"/>
                  </a:moveTo>
                  <a:arcTo wR="317500" hR="317500" stAng="10800000" swAng="540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6" name="Harvey 76/100 [76]">
              <a:extLst>
                <a:ext uri="{FF2B5EF4-FFF2-40B4-BE49-F238E27FC236}">
                  <a16:creationId xmlns:a16="http://schemas.microsoft.com/office/drawing/2014/main" id="{6F4E00F2-EA6F-4809-B2FD-4CE3ABE8C480}"/>
                </a:ext>
              </a:extLst>
            </p:cNvPr>
            <p:cNvSpPr>
              <a:spLocks noChangeAspect="1"/>
            </p:cNvSpPr>
            <p:nvPr>
              <p:custDataLst>
                <p:tags r:id="rId11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41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26" y="297564"/>
                  </a:moveTo>
                  <a:arcTo wR="317500" hR="317500" stAng="11016000" swAng="518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7" name="Harvey 77/100 [77]">
              <a:extLst>
                <a:ext uri="{FF2B5EF4-FFF2-40B4-BE49-F238E27FC236}">
                  <a16:creationId xmlns:a16="http://schemas.microsoft.com/office/drawing/2014/main" id="{CF5CA593-7B87-4492-9B35-2255514CB496}"/>
                </a:ext>
              </a:extLst>
            </p:cNvPr>
            <p:cNvSpPr>
              <a:spLocks noChangeAspect="1"/>
            </p:cNvSpPr>
            <p:nvPr>
              <p:custDataLst>
                <p:tags r:id="rId11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63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03" y="277706"/>
                  </a:moveTo>
                  <a:arcTo wR="317500" hR="317500" stAng="11232000" swAng="496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8" name="Harvey 78/100 [78]">
              <a:extLst>
                <a:ext uri="{FF2B5EF4-FFF2-40B4-BE49-F238E27FC236}">
                  <a16:creationId xmlns:a16="http://schemas.microsoft.com/office/drawing/2014/main" id="{8C036464-458E-48D4-BAC8-84819F820C60}"/>
                </a:ext>
              </a:extLst>
            </p:cNvPr>
            <p:cNvSpPr>
              <a:spLocks noChangeAspect="1"/>
            </p:cNvSpPr>
            <p:nvPr>
              <p:custDataLst>
                <p:tags r:id="rId11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684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5623" y="258006"/>
                  </a:moveTo>
                  <a:arcTo wR="317500" hR="317500" stAng="11448000" swAng="475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09" name="Harvey 79/100 [79]">
              <a:extLst>
                <a:ext uri="{FF2B5EF4-FFF2-40B4-BE49-F238E27FC236}">
                  <a16:creationId xmlns:a16="http://schemas.microsoft.com/office/drawing/2014/main" id="{6FD5AC00-8293-447C-B728-B963DD67B1C2}"/>
                </a:ext>
              </a:extLst>
            </p:cNvPr>
            <p:cNvSpPr>
              <a:spLocks noChangeAspect="1"/>
            </p:cNvSpPr>
            <p:nvPr>
              <p:custDataLst>
                <p:tags r:id="rId11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06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9974" y="238540"/>
                  </a:moveTo>
                  <a:arcTo wR="317500" hR="317500" stAng="11664000" swAng="453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0" name="Harvey 80/100 [80]">
              <a:extLst>
                <a:ext uri="{FF2B5EF4-FFF2-40B4-BE49-F238E27FC236}">
                  <a16:creationId xmlns:a16="http://schemas.microsoft.com/office/drawing/2014/main" id="{29C0F859-BC49-430F-8C59-C0B9109E47A3}"/>
                </a:ext>
              </a:extLst>
            </p:cNvPr>
            <p:cNvSpPr>
              <a:spLocks noChangeAspect="1"/>
            </p:cNvSpPr>
            <p:nvPr>
              <p:custDataLst>
                <p:tags r:id="rId11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28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5539" y="219387"/>
                  </a:moveTo>
                  <a:arcTo wR="317500" hR="317500" stAng="11880000" swAng="431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1" name="Harvey 81/100 [81]">
              <a:extLst>
                <a:ext uri="{FF2B5EF4-FFF2-40B4-BE49-F238E27FC236}">
                  <a16:creationId xmlns:a16="http://schemas.microsoft.com/office/drawing/2014/main" id="{F78719E3-0417-4867-B70D-21538B3AC36E}"/>
                </a:ext>
              </a:extLst>
            </p:cNvPr>
            <p:cNvSpPr>
              <a:spLocks noChangeAspect="1"/>
            </p:cNvSpPr>
            <p:nvPr>
              <p:custDataLst>
                <p:tags r:id="rId11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49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2295" y="200620"/>
                  </a:moveTo>
                  <a:arcTo wR="317500" hR="317500" stAng="12096000" swAng="410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2" name="Harvey 82/100 [82]">
              <a:extLst>
                <a:ext uri="{FF2B5EF4-FFF2-40B4-BE49-F238E27FC236}">
                  <a16:creationId xmlns:a16="http://schemas.microsoft.com/office/drawing/2014/main" id="{9C5D0905-7412-4C75-BC20-E51105CA783D}"/>
                </a:ext>
              </a:extLst>
            </p:cNvPr>
            <p:cNvSpPr>
              <a:spLocks noChangeAspect="1"/>
            </p:cNvSpPr>
            <p:nvPr>
              <p:custDataLst>
                <p:tags r:id="rId11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71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0217" y="182315"/>
                  </a:moveTo>
                  <a:arcTo wR="317500" hR="317500" stAng="12312000" swAng="388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3" name="Harvey 83/100 [83]">
              <a:extLst>
                <a:ext uri="{FF2B5EF4-FFF2-40B4-BE49-F238E27FC236}">
                  <a16:creationId xmlns:a16="http://schemas.microsoft.com/office/drawing/2014/main" id="{96AA2E20-CC65-4632-B3D4-93E962B59D4C}"/>
                </a:ext>
              </a:extLst>
            </p:cNvPr>
            <p:cNvSpPr>
              <a:spLocks noChangeAspect="1"/>
            </p:cNvSpPr>
            <p:nvPr>
              <p:custDataLst>
                <p:tags r:id="rId12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792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39272" y="164543"/>
                  </a:moveTo>
                  <a:arcTo wR="317500" hR="317500" stAng="12528000" swAng="367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4" name="Harvey 84/100 [84]">
              <a:extLst>
                <a:ext uri="{FF2B5EF4-FFF2-40B4-BE49-F238E27FC236}">
                  <a16:creationId xmlns:a16="http://schemas.microsoft.com/office/drawing/2014/main" id="{9B4360A3-E0B2-48F7-B5A8-D24513748A82}"/>
                </a:ext>
              </a:extLst>
            </p:cNvPr>
            <p:cNvSpPr>
              <a:spLocks noChangeAspect="1"/>
            </p:cNvSpPr>
            <p:nvPr>
              <p:custDataLst>
                <p:tags r:id="rId12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14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49425" y="147374"/>
                  </a:moveTo>
                  <a:arcTo wR="317500" hR="317500" stAng="12743999" swAng="345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5" name="Harvey 85/100 [85]">
              <a:extLst>
                <a:ext uri="{FF2B5EF4-FFF2-40B4-BE49-F238E27FC236}">
                  <a16:creationId xmlns:a16="http://schemas.microsoft.com/office/drawing/2014/main" id="{D694B21E-EEA0-48FA-A35C-7B6570B3F861}"/>
                </a:ext>
              </a:extLst>
            </p:cNvPr>
            <p:cNvSpPr>
              <a:spLocks noChangeAspect="1"/>
            </p:cNvSpPr>
            <p:nvPr>
              <p:custDataLst>
                <p:tags r:id="rId12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36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60637" y="130878"/>
                  </a:moveTo>
                  <a:arcTo wR="317500" hR="317500" stAng="12960000" swAng="324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6" name="Harvey 86/100 [86]">
              <a:extLst>
                <a:ext uri="{FF2B5EF4-FFF2-40B4-BE49-F238E27FC236}">
                  <a16:creationId xmlns:a16="http://schemas.microsoft.com/office/drawing/2014/main" id="{85E1AF41-C21D-4514-B37E-CC830BC09C0A}"/>
                </a:ext>
              </a:extLst>
            </p:cNvPr>
            <p:cNvSpPr>
              <a:spLocks noChangeAspect="1"/>
            </p:cNvSpPr>
            <p:nvPr>
              <p:custDataLst>
                <p:tags r:id="rId12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57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72862" y="115117"/>
                  </a:moveTo>
                  <a:arcTo wR="317500" hR="317500" stAng="13176000" swAng="302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7" name="Harvey 87/100 [87]">
              <a:extLst>
                <a:ext uri="{FF2B5EF4-FFF2-40B4-BE49-F238E27FC236}">
                  <a16:creationId xmlns:a16="http://schemas.microsoft.com/office/drawing/2014/main" id="{E3948F2E-FD5F-4107-B122-9AC75FE0CD9E}"/>
                </a:ext>
              </a:extLst>
            </p:cNvPr>
            <p:cNvSpPr>
              <a:spLocks noChangeAspect="1"/>
            </p:cNvSpPr>
            <p:nvPr>
              <p:custDataLst>
                <p:tags r:id="rId12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879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86052" y="100156"/>
                  </a:moveTo>
                  <a:arcTo wR="317500" hR="317500" stAng="13392000" swAng="280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8" name="Harvey 88/100 [88]">
              <a:extLst>
                <a:ext uri="{FF2B5EF4-FFF2-40B4-BE49-F238E27FC236}">
                  <a16:creationId xmlns:a16="http://schemas.microsoft.com/office/drawing/2014/main" id="{744E57ED-019F-4A8B-A06E-9FB965FEBB23}"/>
                </a:ext>
              </a:extLst>
            </p:cNvPr>
            <p:cNvSpPr>
              <a:spLocks noChangeAspect="1"/>
            </p:cNvSpPr>
            <p:nvPr>
              <p:custDataLst>
                <p:tags r:id="rId12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00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00156" y="86052"/>
                  </a:moveTo>
                  <a:arcTo wR="317500" hR="317500" stAng="13608000" swAng="259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19" name="Harvey 89/100 [89]">
              <a:extLst>
                <a:ext uri="{FF2B5EF4-FFF2-40B4-BE49-F238E27FC236}">
                  <a16:creationId xmlns:a16="http://schemas.microsoft.com/office/drawing/2014/main" id="{5567719B-31CA-4A86-801E-E0531122E504}"/>
                </a:ext>
              </a:extLst>
            </p:cNvPr>
            <p:cNvSpPr>
              <a:spLocks noChangeAspect="1"/>
            </p:cNvSpPr>
            <p:nvPr>
              <p:custDataLst>
                <p:tags r:id="rId12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22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15117" y="72862"/>
                  </a:moveTo>
                  <a:arcTo wR="317500" hR="317500" stAng="13823999" swAng="2375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0" name="Harvey 90/100 [90]">
              <a:extLst>
                <a:ext uri="{FF2B5EF4-FFF2-40B4-BE49-F238E27FC236}">
                  <a16:creationId xmlns:a16="http://schemas.microsoft.com/office/drawing/2014/main" id="{2CD4B3A1-B882-43A6-A4CA-C9FCA394B28B}"/>
                </a:ext>
              </a:extLst>
            </p:cNvPr>
            <p:cNvSpPr>
              <a:spLocks noChangeAspect="1"/>
            </p:cNvSpPr>
            <p:nvPr>
              <p:custDataLst>
                <p:tags r:id="rId12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44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30878" y="60637"/>
                  </a:moveTo>
                  <a:arcTo wR="317500" hR="317500" stAng="14040000" swAng="2159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1" name="Harvey 91/100 [91]">
              <a:extLst>
                <a:ext uri="{FF2B5EF4-FFF2-40B4-BE49-F238E27FC236}">
                  <a16:creationId xmlns:a16="http://schemas.microsoft.com/office/drawing/2014/main" id="{68606D93-5175-4900-AD89-6D0710AFE75F}"/>
                </a:ext>
              </a:extLst>
            </p:cNvPr>
            <p:cNvSpPr>
              <a:spLocks noChangeAspect="1"/>
            </p:cNvSpPr>
            <p:nvPr>
              <p:custDataLst>
                <p:tags r:id="rId128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656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47374" y="49425"/>
                  </a:moveTo>
                  <a:arcTo wR="317500" hR="317500" stAng="14256000" swAng="1943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2" name="Harvey 92/100 [92]">
              <a:extLst>
                <a:ext uri="{FF2B5EF4-FFF2-40B4-BE49-F238E27FC236}">
                  <a16:creationId xmlns:a16="http://schemas.microsoft.com/office/drawing/2014/main" id="{7EE30864-DDCC-4BBA-B70A-48810E224581}"/>
                </a:ext>
              </a:extLst>
            </p:cNvPr>
            <p:cNvSpPr>
              <a:spLocks noChangeAspect="1"/>
            </p:cNvSpPr>
            <p:nvPr>
              <p:custDataLst>
                <p:tags r:id="rId129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1987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64543" y="39272"/>
                  </a:moveTo>
                  <a:arcTo wR="317500" hR="317500" stAng="14472000" swAng="1727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3" name="Harvey 93/100 [93]">
              <a:extLst>
                <a:ext uri="{FF2B5EF4-FFF2-40B4-BE49-F238E27FC236}">
                  <a16:creationId xmlns:a16="http://schemas.microsoft.com/office/drawing/2014/main" id="{608CA488-A707-4C7A-9287-9DA9A38ED3D4}"/>
                </a:ext>
              </a:extLst>
            </p:cNvPr>
            <p:cNvSpPr>
              <a:spLocks noChangeAspect="1"/>
            </p:cNvSpPr>
            <p:nvPr>
              <p:custDataLst>
                <p:tags r:id="rId130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08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182315" y="30217"/>
                  </a:moveTo>
                  <a:arcTo wR="317500" hR="317500" stAng="14688000" swAng="1511999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4" name="Harvey 94/100 [94]">
              <a:extLst>
                <a:ext uri="{FF2B5EF4-FFF2-40B4-BE49-F238E27FC236}">
                  <a16:creationId xmlns:a16="http://schemas.microsoft.com/office/drawing/2014/main" id="{FE1836A9-F92A-4F07-BBB8-2274E290E952}"/>
                </a:ext>
              </a:extLst>
            </p:cNvPr>
            <p:cNvSpPr>
              <a:spLocks noChangeAspect="1"/>
            </p:cNvSpPr>
            <p:nvPr>
              <p:custDataLst>
                <p:tags r:id="rId131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30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00620" y="22295"/>
                  </a:moveTo>
                  <a:arcTo wR="317500" hR="317500" stAng="14903999" swAng="129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5" name="Harvey 95/100 [95]">
              <a:extLst>
                <a:ext uri="{FF2B5EF4-FFF2-40B4-BE49-F238E27FC236}">
                  <a16:creationId xmlns:a16="http://schemas.microsoft.com/office/drawing/2014/main" id="{3169BE73-7F99-46E3-BDA9-D9BB85BE343E}"/>
                </a:ext>
              </a:extLst>
            </p:cNvPr>
            <p:cNvSpPr>
              <a:spLocks noChangeAspect="1"/>
            </p:cNvSpPr>
            <p:nvPr>
              <p:custDataLst>
                <p:tags r:id="rId132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520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19387" y="15539"/>
                  </a:moveTo>
                  <a:arcTo wR="317500" hR="317500" stAng="15120000" swAng="1080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6" name="Harvey 96/100 [96]">
              <a:extLst>
                <a:ext uri="{FF2B5EF4-FFF2-40B4-BE49-F238E27FC236}">
                  <a16:creationId xmlns:a16="http://schemas.microsoft.com/office/drawing/2014/main" id="{12E3B5ED-B1AB-4A99-BD20-FF638135BE37}"/>
                </a:ext>
              </a:extLst>
            </p:cNvPr>
            <p:cNvSpPr>
              <a:spLocks noChangeAspect="1"/>
            </p:cNvSpPr>
            <p:nvPr>
              <p:custDataLst>
                <p:tags r:id="rId133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735999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38540" y="9974"/>
                  </a:moveTo>
                  <a:arcTo wR="317500" hR="317500" stAng="15335999" swAng="864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7" name="Harvey 97/100 [97]">
              <a:extLst>
                <a:ext uri="{FF2B5EF4-FFF2-40B4-BE49-F238E27FC236}">
                  <a16:creationId xmlns:a16="http://schemas.microsoft.com/office/drawing/2014/main" id="{75A7FEAD-6C4B-4F7A-BB60-3A68D96114DE}"/>
                </a:ext>
              </a:extLst>
            </p:cNvPr>
            <p:cNvSpPr>
              <a:spLocks noChangeAspect="1"/>
            </p:cNvSpPr>
            <p:nvPr>
              <p:custDataLst>
                <p:tags r:id="rId134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0952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58006" y="5623"/>
                  </a:moveTo>
                  <a:arcTo wR="317500" hR="317500" stAng="15552000" swAng="648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8" name="Harvey 98/100 [98]">
              <a:extLst>
                <a:ext uri="{FF2B5EF4-FFF2-40B4-BE49-F238E27FC236}">
                  <a16:creationId xmlns:a16="http://schemas.microsoft.com/office/drawing/2014/main" id="{C4B5128E-9380-4C38-A1EB-CB12E7401609}"/>
                </a:ext>
              </a:extLst>
            </p:cNvPr>
            <p:cNvSpPr>
              <a:spLocks noChangeAspect="1"/>
            </p:cNvSpPr>
            <p:nvPr>
              <p:custDataLst>
                <p:tags r:id="rId135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168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77706" y="2503"/>
                  </a:moveTo>
                  <a:arcTo wR="317500" hR="317500" stAng="15768000" swAng="432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29" name="Harvey 99/100 [99]">
              <a:extLst>
                <a:ext uri="{FF2B5EF4-FFF2-40B4-BE49-F238E27FC236}">
                  <a16:creationId xmlns:a16="http://schemas.microsoft.com/office/drawing/2014/main" id="{50F634E4-E5B9-4DA6-9F91-8AF5B6ACF1FB}"/>
                </a:ext>
              </a:extLst>
            </p:cNvPr>
            <p:cNvSpPr>
              <a:spLocks noChangeAspect="1"/>
            </p:cNvSpPr>
            <p:nvPr>
              <p:custDataLst>
                <p:tags r:id="rId136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384000"/>
                  <a:lnTo>
                    <a:pt x="317500" y="317500"/>
                  </a:lnTo>
                  <a:close/>
                </a:path>
                <a:path w="635000" h="635000" fill="none">
                  <a:moveTo>
                    <a:pt x="297564" y="626"/>
                  </a:moveTo>
                  <a:arcTo wR="317500" hR="317500" stAng="15983999" swAng="216000"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  <p:sp>
          <p:nvSpPr>
            <p:cNvPr id="130" name="Harvey 100/100 [100]">
              <a:extLst>
                <a:ext uri="{FF2B5EF4-FFF2-40B4-BE49-F238E27FC236}">
                  <a16:creationId xmlns:a16="http://schemas.microsoft.com/office/drawing/2014/main" id="{94AA53CD-8233-470E-AFEE-0BCC721BFAE9}"/>
                </a:ext>
              </a:extLst>
            </p:cNvPr>
            <p:cNvSpPr>
              <a:spLocks noChangeAspect="1"/>
            </p:cNvSpPr>
            <p:nvPr>
              <p:custDataLst>
                <p:tags r:id="rId137"/>
              </p:custDataLst>
            </p:nvPr>
          </p:nvSpPr>
          <p:spPr>
            <a:xfrm>
              <a:off x="4334905" y="3282696"/>
              <a:ext cx="292608" cy="292608"/>
            </a:xfrm>
            <a:custGeom>
              <a:avLst/>
              <a:gdLst/>
              <a:ahLst/>
              <a:cxnLst/>
              <a:rect l="l" t="t" r="r" b="b"/>
              <a:pathLst>
                <a:path w="635000" h="635000">
                  <a:moveTo>
                    <a:pt x="317500" y="0"/>
                  </a:moveTo>
                  <a:arcTo wR="317500" hR="317500" stAng="16200000" swAng="21600000"/>
                  <a:close/>
                </a:path>
              </a:pathLst>
            </a:custGeom>
            <a:grpFill/>
            <a:ln w="19050" cmpd="sng">
              <a:solidFill>
                <a:schemeClr val="tx1"/>
              </a:solidFill>
            </a:ln>
          </p:spPr>
          <p:txBody>
            <a:bodyPr/>
            <a:lstStyle/>
            <a:p>
              <a:endParaRPr lang="en-GB" sz="1799" b="0" i="0">
                <a:latin typeface="Arial" panose="020B0604020202020204" pitchFamily="34" charset="0"/>
              </a:endParaRPr>
            </a:p>
          </p:txBody>
        </p:sp>
      </p:grpSp>
      <p:sp>
        <p:nvSpPr>
          <p:cNvPr id="131" name="Footnote [Placeholder]" hidden="1">
            <a:extLst>
              <a:ext uri="{FF2B5EF4-FFF2-40B4-BE49-F238E27FC236}">
                <a16:creationId xmlns:a16="http://schemas.microsoft.com/office/drawing/2014/main" id="{1B41FB17-6D57-4EE1-9C4C-9C305D5D6BEC}"/>
              </a:ext>
            </a:extLst>
          </p:cNvPr>
          <p:cNvSpPr txBox="1"/>
          <p:nvPr userDrawn="1"/>
        </p:nvSpPr>
        <p:spPr>
          <a:xfrm>
            <a:off x="503238" y="5984670"/>
            <a:ext cx="1018820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900" b="0" i="0" kern="0"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(r) Footnote</a:t>
            </a:r>
          </a:p>
        </p:txBody>
      </p:sp>
      <p:sp>
        <p:nvSpPr>
          <p:cNvPr id="133" name="Discussion [Sticker]" hidden="1">
            <a:extLst>
              <a:ext uri="{FF2B5EF4-FFF2-40B4-BE49-F238E27FC236}">
                <a16:creationId xmlns:a16="http://schemas.microsoft.com/office/drawing/2014/main" id="{7C793D27-9296-461C-878D-BA16CBD91587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Roboto Medium" panose="02000000000000000000" pitchFamily="2" charset="0"/>
                <a:cs typeface="+mn-cs"/>
              </a:rPr>
              <a:t>For discussion</a:t>
            </a:r>
          </a:p>
        </p:txBody>
      </p:sp>
      <p:sp>
        <p:nvSpPr>
          <p:cNvPr id="134" name="Internal [Sticker]" hidden="1">
            <a:extLst>
              <a:ext uri="{FF2B5EF4-FFF2-40B4-BE49-F238E27FC236}">
                <a16:creationId xmlns:a16="http://schemas.microsoft.com/office/drawing/2014/main" id="{704CE42F-5A9B-4CC0-8048-99928A53C0C4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Internal use only</a:t>
            </a:r>
          </a:p>
        </p:txBody>
      </p:sp>
      <p:sp>
        <p:nvSpPr>
          <p:cNvPr id="135" name="Final [Sticker]" hidden="1">
            <a:extLst>
              <a:ext uri="{FF2B5EF4-FFF2-40B4-BE49-F238E27FC236}">
                <a16:creationId xmlns:a16="http://schemas.microsoft.com/office/drawing/2014/main" id="{348603E9-9858-4213-9B5B-929AD136906A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Final slide</a:t>
            </a:r>
          </a:p>
        </p:txBody>
      </p:sp>
      <p:sp>
        <p:nvSpPr>
          <p:cNvPr id="136" name="Backup [Sticker]" hidden="1">
            <a:extLst>
              <a:ext uri="{FF2B5EF4-FFF2-40B4-BE49-F238E27FC236}">
                <a16:creationId xmlns:a16="http://schemas.microsoft.com/office/drawing/2014/main" id="{7EEB833A-9AFC-4A66-8469-9D3897CE1E66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Backup</a:t>
            </a:r>
          </a:p>
        </p:txBody>
      </p:sp>
      <p:sp>
        <p:nvSpPr>
          <p:cNvPr id="137" name="Update [Sticker]" hidden="1">
            <a:extLst>
              <a:ext uri="{FF2B5EF4-FFF2-40B4-BE49-F238E27FC236}">
                <a16:creationId xmlns:a16="http://schemas.microsoft.com/office/drawing/2014/main" id="{D41FF937-AB04-46EE-82EF-FCE26A919A7B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Update data</a:t>
            </a:r>
          </a:p>
        </p:txBody>
      </p:sp>
      <p:sp>
        <p:nvSpPr>
          <p:cNvPr id="138" name="Dummy [Sticker]" hidden="1">
            <a:extLst>
              <a:ext uri="{FF2B5EF4-FFF2-40B4-BE49-F238E27FC236}">
                <a16:creationId xmlns:a16="http://schemas.microsoft.com/office/drawing/2014/main" id="{06C5579C-7A02-48D6-A733-4B9E6D9F1443}"/>
              </a:ext>
            </a:extLst>
          </p:cNvPr>
          <p:cNvSpPr>
            <a:spLocks/>
          </p:cNvSpPr>
          <p:nvPr userDrawn="1"/>
        </p:nvSpPr>
        <p:spPr>
          <a:xfrm>
            <a:off x="10071106" y="896921"/>
            <a:ext cx="2124070" cy="29564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9050" cap="flat" cmpd="sng" algn="ctr">
            <a:noFill/>
            <a:prstDash val="solid"/>
          </a:ln>
          <a:effectLst/>
        </p:spPr>
        <p:txBody>
          <a:bodyPr lIns="322234" tIns="46544" rIns="89510" bIns="46544" rtlCol="0" anchor="ctr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5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</a:rPr>
              <a:t>Dummy data</a:t>
            </a:r>
          </a:p>
        </p:txBody>
      </p:sp>
      <p:sp>
        <p:nvSpPr>
          <p:cNvPr id="139" name="Formatting [Comment]" hidden="1">
            <a:extLst>
              <a:ext uri="{FF2B5EF4-FFF2-40B4-BE49-F238E27FC236}">
                <a16:creationId xmlns:a16="http://schemas.microsoft.com/office/drawing/2014/main" id="{89EB4C18-DFF3-4A27-ACBB-99DCDC8961A8}"/>
              </a:ext>
            </a:extLst>
          </p:cNvPr>
          <p:cNvSpPr>
            <a:spLocks/>
          </p:cNvSpPr>
          <p:nvPr userDrawn="1"/>
        </p:nvSpPr>
        <p:spPr>
          <a:xfrm>
            <a:off x="9483344" y="1097679"/>
            <a:ext cx="2479101" cy="1277432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A0A0A"/>
              </a:solidFill>
              <a:effectLst/>
              <a:uLnTx/>
              <a:uFillTx/>
              <a:latin typeface="Arial" panose="020B0604020202020204" pitchFamily="34" charset="0"/>
            </a:endParaRPr>
          </a:p>
        </p:txBody>
      </p:sp>
      <p:sp>
        <p:nvSpPr>
          <p:cNvPr id="140" name="Content [Comment]" hidden="1">
            <a:extLst>
              <a:ext uri="{FF2B5EF4-FFF2-40B4-BE49-F238E27FC236}">
                <a16:creationId xmlns:a16="http://schemas.microsoft.com/office/drawing/2014/main" id="{906252E7-98DB-45F0-8278-EB60F71B7340}"/>
              </a:ext>
            </a:extLst>
          </p:cNvPr>
          <p:cNvSpPr>
            <a:spLocks/>
          </p:cNvSpPr>
          <p:nvPr userDrawn="1"/>
        </p:nvSpPr>
        <p:spPr>
          <a:xfrm>
            <a:off x="9483344" y="1097671"/>
            <a:ext cx="2479101" cy="1277440"/>
          </a:xfrm>
          <a:prstGeom prst="wedgeRectCallout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miter lim="800000"/>
          </a:ln>
          <a:effectLst/>
        </p:spPr>
        <p:txBody>
          <a:bodyPr lIns="143215" tIns="143215" rIns="143215" bIns="143215" rtlCol="0" anchor="t"/>
          <a:lstStyle/>
          <a:p>
            <a:pPr marL="0" marR="0" lvl="0" indent="0" defTabSz="91412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&lt;initials&gt; &lt;date&gt;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yyyy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-MM-dd </a:t>
            </a:r>
            <a:r>
              <a:rPr kumimoji="0" lang="en-US" sz="1200" b="0" i="0" u="none" strike="noStrike" kern="0" cap="none" spc="0" normalizeH="0" baseline="0" noProof="0" err="1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hh:mm</a:t>
            </a: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A0A0A"/>
                </a:solidFill>
                <a:effectLst/>
                <a:uLnTx/>
                <a:uFillTx/>
                <a:latin typeface="Arial" panose="020B0604020202020204" pitchFamily="34" charset="0"/>
              </a:rPr>
              <a:t>&lt;/date&gt;: </a:t>
            </a:r>
          </a:p>
        </p:txBody>
      </p:sp>
      <p:sp>
        <p:nvSpPr>
          <p:cNvPr id="141" name="Draft [Sticker]" hidden="1">
            <a:extLst>
              <a:ext uri="{FF2B5EF4-FFF2-40B4-BE49-F238E27FC236}">
                <a16:creationId xmlns:a16="http://schemas.microsoft.com/office/drawing/2014/main" id="{904633E3-6BC9-4C5E-B74A-8B9D4AE95B20}"/>
              </a:ext>
            </a:extLst>
          </p:cNvPr>
          <p:cNvSpPr/>
          <p:nvPr userDrawn="1"/>
        </p:nvSpPr>
        <p:spPr bwMode="gray">
          <a:xfrm rot="18900000">
            <a:off x="2916644" y="2819464"/>
            <a:ext cx="6361889" cy="1219077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89977" tIns="71981" rIns="89977" bIns="71981" rtlCol="0" anchor="ctr"/>
          <a:lstStyle/>
          <a:p>
            <a:pPr marR="0" algn="ctr" defTabSz="914126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8797" b="0" i="0" u="none" strike="noStrike" kern="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 pitchFamily="34" charset="0"/>
                <a:ea typeface="Arial Unicode MS" pitchFamily="34" charset="-128"/>
                <a:cs typeface="Arial Unicode MS" pitchFamily="34" charset="-128"/>
              </a:rPr>
              <a:t>DRAFT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1E39570-4267-1A7A-C213-71CA13959BCF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3330575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| SAP AND EXTERNAL PARTIES UNDER NDA USE ONLY</a:t>
            </a:r>
          </a:p>
        </p:txBody>
      </p:sp>
    </p:spTree>
    <p:extLst>
      <p:ext uri="{BB962C8B-B14F-4D97-AF65-F5344CB8AC3E}">
        <p14:creationId xmlns:p14="http://schemas.microsoft.com/office/powerpoint/2010/main" val="49031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  <p:sldLayoutId id="2147483854" r:id="rId12"/>
    <p:sldLayoutId id="2147483855" r:id="rId13"/>
    <p:sldLayoutId id="2147483856" r:id="rId14"/>
    <p:sldLayoutId id="2147483857" r:id="rId15"/>
    <p:sldLayoutId id="2147483858" r:id="rId16"/>
    <p:sldLayoutId id="2147483859" r:id="rId17"/>
    <p:sldLayoutId id="2147483860" r:id="rId18"/>
    <p:sldLayoutId id="2147483861" r:id="rId19"/>
    <p:sldLayoutId id="2147483862" r:id="rId20"/>
    <p:sldLayoutId id="2147483863" r:id="rId21"/>
    <p:sldLayoutId id="2147483864" r:id="rId22"/>
    <p:sldLayoutId id="2147483865" r:id="rId23"/>
    <p:sldLayoutId id="2147483866" r:id="rId24"/>
    <p:sldLayoutId id="2147483867" r:id="rId25"/>
    <p:sldLayoutId id="2147483868" r:id="rId26"/>
    <p:sldLayoutId id="2147483869" r:id="rId27"/>
    <p:sldLayoutId id="2147483870" r:id="rId28"/>
    <p:sldLayoutId id="2147483871" r:id="rId29"/>
    <p:sldLayoutId id="2147483872" r:id="rId30"/>
  </p:sldLayoutIdLst>
  <p:hf hdr="0" ftr="0" dt="0"/>
  <p:txStyles>
    <p:titleStyle>
      <a:lvl1pPr algn="l" defTabSz="1088231" rtl="0" eaLnBrk="1" latinLnBrk="0" hangingPunct="1">
        <a:spcBef>
          <a:spcPct val="0"/>
        </a:spcBef>
        <a:buNone/>
        <a:defRPr sz="2399" b="0" i="0" kern="1200" baseline="0">
          <a:solidFill>
            <a:schemeClr val="tx1"/>
          </a:solidFill>
          <a:latin typeface="72 Brand Medium" panose="020B0504030603020204" pitchFamily="34" charset="0"/>
          <a:ea typeface="+mj-ea"/>
          <a:cs typeface="+mj-cs"/>
        </a:defRPr>
      </a:lvl1pPr>
    </p:titleStyle>
    <p:bodyStyle>
      <a:lvl1pPr marL="0" indent="0" algn="l" defTabSz="1088231" rtl="0" eaLnBrk="1" latinLnBrk="0" hangingPunct="1">
        <a:spcBef>
          <a:spcPts val="1799"/>
        </a:spcBef>
        <a:buClrTx/>
        <a:buSzPct val="80000"/>
        <a:buFont typeface="Roboto" panose="02000000000000000000" pitchFamily="2" charset="0"/>
        <a:buChar char="​"/>
        <a:defRPr sz="19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1pPr>
      <a:lvl2pPr marL="179910" indent="-179910" algn="l" defTabSz="1088231" rtl="0" eaLnBrk="1" latinLnBrk="0" hangingPunct="1"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799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2pPr>
      <a:lvl3pPr marL="358667" indent="-179334" algn="l" defTabSz="1088231" rtl="0" eaLnBrk="1" latinLnBrk="0" hangingPunct="1">
        <a:spcBef>
          <a:spcPts val="300"/>
        </a:spcBef>
        <a:buClr>
          <a:schemeClr val="tx1"/>
        </a:buClr>
        <a:buSzPct val="100000"/>
        <a:buFont typeface="Arial" panose="020B0604020202020204" pitchFamily="34" charset="0"/>
        <a:buChar char="–"/>
        <a:defRPr lang="en-US" sz="1799" b="0" i="0" kern="1200" noProof="0" dirty="0" smtClean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3pPr>
      <a:lvl4pPr marL="539730" indent="-179910" algn="l" defTabSz="1088231" rtl="0" eaLnBrk="1" latinLnBrk="0" hangingPunct="1">
        <a:spcBef>
          <a:spcPts val="300"/>
        </a:spcBef>
        <a:buClr>
          <a:schemeClr val="tx1"/>
        </a:buClr>
        <a:buSzPct val="80000"/>
        <a:buFont typeface="Courier New" panose="02070309020205020404" pitchFamily="49" charset="0"/>
        <a:buChar char="o"/>
        <a:defRPr sz="1600" b="0" i="0" kern="120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4pPr>
      <a:lvl5pPr marL="719640" indent="-179910" algn="l" defTabSz="1088231" rtl="0" eaLnBrk="1" latinLnBrk="0" hangingPunct="1">
        <a:spcBef>
          <a:spcPts val="100"/>
        </a:spcBef>
        <a:buClr>
          <a:schemeClr val="tx1"/>
        </a:buClr>
        <a:buSzPct val="100000"/>
        <a:buFont typeface="Symbol" panose="05050102010706020507" pitchFamily="18" charset="2"/>
        <a:buChar char="-"/>
        <a:defRPr sz="1400" b="0" i="0" kern="1200" baseline="0">
          <a:solidFill>
            <a:schemeClr val="tx1"/>
          </a:solidFill>
          <a:latin typeface="72 Brand" panose="020B0504030603020204" pitchFamily="34" charset="0"/>
          <a:ea typeface="+mn-ea"/>
          <a:cs typeface="+mn-cs"/>
        </a:defRPr>
      </a:lvl5pPr>
      <a:lvl6pPr marL="2992637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536753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080868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624985" indent="-272058" algn="l" defTabSz="1088231" rtl="0" eaLnBrk="1" latinLnBrk="0" hangingPunct="1">
        <a:spcBef>
          <a:spcPct val="20000"/>
        </a:spcBef>
        <a:buFont typeface="Arial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1pPr>
      <a:lvl2pPr marL="544116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108823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3pPr>
      <a:lvl4pPr marL="163234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5pPr>
      <a:lvl6pPr marL="2720580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6pPr>
      <a:lvl7pPr marL="3264695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7pPr>
      <a:lvl8pPr marL="3808811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8pPr>
      <a:lvl9pPr marL="4352927" algn="l" defTabSz="1088231" rtl="0" eaLnBrk="1" latinLnBrk="0" hangingPunct="1">
        <a:defRPr sz="20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chart" Target="../charts/chart1.xml"/><Relationship Id="rId2" Type="http://schemas.openxmlformats.org/officeDocument/2006/relationships/tags" Target="../tags/tag257.xml"/><Relationship Id="rId1" Type="http://schemas.openxmlformats.org/officeDocument/2006/relationships/tags" Target="../tags/tag256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8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59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0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9.xml"/><Relationship Id="rId1" Type="http://schemas.openxmlformats.org/officeDocument/2006/relationships/tags" Target="../tags/tag262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3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64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265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043E7-B905-3B9C-2B9F-87C3913E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2CF31-4D28-DF5E-58D9-50EEC1DC008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7772400" imgH="10058400" progId="TCLayout.ActiveDocument.1">
                  <p:embed/>
                </p:oleObj>
              </mc:Choice>
              <mc:Fallback>
                <p:oleObj name="think-cell Slide" r:id="rId5" imgW="7772400" imgH="10058400" progId="TCLayout.ActiveDocument.1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352CF31-4D28-DF5E-58D9-50EEC1DC00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47C334C8-5CA2-7D3D-CFB3-0BB19D3DD6EF}"/>
              </a:ext>
            </a:extLst>
          </p:cNvPr>
          <p:cNvSpPr/>
          <p:nvPr/>
        </p:nvSpPr>
        <p:spPr bwMode="gray">
          <a:xfrm>
            <a:off x="766106" y="6391034"/>
            <a:ext cx="1325465" cy="142962"/>
          </a:xfrm>
          <a:prstGeom prst="rect">
            <a:avLst/>
          </a:prstGeom>
          <a:solidFill>
            <a:schemeClr val="bg1"/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A3DAD939-0090-EF2C-9FB6-76155A6BEDAA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Overview of scheduled Use Case Adoption per LoB</a:t>
            </a:r>
            <a:endParaRPr lang="en-US" sz="2000" b="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8D8452-8F1D-305A-E321-D2192EF9F6C5}"/>
              </a:ext>
            </a:extLst>
          </p:cNvPr>
          <p:cNvSpPr/>
          <p:nvPr/>
        </p:nvSpPr>
        <p:spPr bwMode="gray">
          <a:xfrm>
            <a:off x="523811" y="1454032"/>
            <a:ext cx="3633694" cy="3915976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5AB9ED-B462-E215-432B-4FB35CDD5BA8}"/>
              </a:ext>
            </a:extLst>
          </p:cNvPr>
          <p:cNvSpPr/>
          <p:nvPr/>
        </p:nvSpPr>
        <p:spPr bwMode="gray">
          <a:xfrm>
            <a:off x="950606" y="1466865"/>
            <a:ext cx="2743200" cy="21402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MARKETING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2A60-D588-F471-9A15-72639C907F1C}"/>
              </a:ext>
            </a:extLst>
          </p:cNvPr>
          <p:cNvSpPr txBox="1">
            <a:spLocks/>
          </p:cNvSpPr>
          <p:nvPr/>
        </p:nvSpPr>
        <p:spPr>
          <a:xfrm>
            <a:off x="8247290" y="1806530"/>
            <a:ext cx="3362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endParaRPr lang="en-DE" sz="18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1D5D72-7221-B57B-3791-7C1D0E92605B}"/>
              </a:ext>
            </a:extLst>
          </p:cNvPr>
          <p:cNvSpPr/>
          <p:nvPr/>
        </p:nvSpPr>
        <p:spPr bwMode="gray">
          <a:xfrm>
            <a:off x="8168610" y="1454032"/>
            <a:ext cx="3633694" cy="3931328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796D91-D4F3-A21F-277D-8C5009AFBD06}"/>
              </a:ext>
            </a:extLst>
          </p:cNvPr>
          <p:cNvSpPr/>
          <p:nvPr/>
        </p:nvSpPr>
        <p:spPr bwMode="gray">
          <a:xfrm>
            <a:off x="8597818" y="1449452"/>
            <a:ext cx="2743200" cy="253726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SALES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9FF416D-D9BD-F4F4-39F7-786ABB45F126}"/>
              </a:ext>
            </a:extLst>
          </p:cNvPr>
          <p:cNvSpPr/>
          <p:nvPr/>
        </p:nvSpPr>
        <p:spPr bwMode="gray">
          <a:xfrm>
            <a:off x="8165956" y="5462262"/>
            <a:ext cx="3649174" cy="829063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6E8AED1-610B-9795-A57D-9AE36F8FE6FB}"/>
              </a:ext>
            </a:extLst>
          </p:cNvPr>
          <p:cNvSpPr>
            <a:spLocks/>
          </p:cNvSpPr>
          <p:nvPr/>
        </p:nvSpPr>
        <p:spPr bwMode="gray">
          <a:xfrm>
            <a:off x="8658760" y="5471042"/>
            <a:ext cx="2743200" cy="229305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sz="1600" b="1" kern="0">
                <a:solidFill>
                  <a:schemeClr val="bg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CUSTOMER SUCCESS</a:t>
            </a:r>
            <a:endParaRPr lang="en-DE" sz="1600" b="1" kern="0">
              <a:solidFill>
                <a:schemeClr val="bg2">
                  <a:lumMod val="75000"/>
                </a:schemeClr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1" name="BOX_SALES">
            <a:extLst>
              <a:ext uri="{FF2B5EF4-FFF2-40B4-BE49-F238E27FC236}">
                <a16:creationId xmlns:a16="http://schemas.microsoft.com/office/drawing/2014/main" id="{C21E78F7-CB56-DA3A-6FF1-0C1A882A28C8}"/>
              </a:ext>
            </a:extLst>
          </p:cNvPr>
          <p:cNvGraphicFramePr>
            <a:graphicFrameLocks noGrp="1"/>
          </p:cNvGraphicFramePr>
          <p:nvPr/>
        </p:nvGraphicFramePr>
        <p:xfrm>
          <a:off x="8180976" y="1807904"/>
          <a:ext cx="3586955" cy="35429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50755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15390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20810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20701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{{SA1}}</a:t>
                      </a:r>
                      <a:endParaRPr lang="en-US" sz="700" dirty="0"/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de-DE" sz="700" b="0" dirty="0"/>
                        <a:t> </a:t>
                      </a:r>
                      <a:endParaRPr lang="en-US" sz="7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49468445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5745797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33320213"/>
                  </a:ext>
                </a:extLst>
              </a:tr>
              <a:tr h="28091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469218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2819319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noProof="1">
                        <a:solidFill>
                          <a:srgbClr val="000000"/>
                        </a:solidFill>
                        <a:latin typeface="72 Brand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17304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{{SD8}}</a:t>
                      </a:r>
                      <a:endParaRPr lang="en-US" sz="700" dirty="0"/>
                    </a:p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53442737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4447808"/>
                  </a:ext>
                </a:extLst>
              </a:tr>
              <a:tr h="211081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28779600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7566835"/>
                  </a:ext>
                </a:extLst>
              </a:tr>
              <a:tr h="285645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{{SA12}}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554038"/>
                  </a:ext>
                </a:extLst>
              </a:tr>
            </a:tbl>
          </a:graphicData>
        </a:graphic>
      </p:graphicFrame>
      <p:sp>
        <p:nvSpPr>
          <p:cNvPr id="47" name="Rectangle 46">
            <a:extLst>
              <a:ext uri="{FF2B5EF4-FFF2-40B4-BE49-F238E27FC236}">
                <a16:creationId xmlns:a16="http://schemas.microsoft.com/office/drawing/2014/main" id="{320D6532-32D7-BE70-B01F-930F97BD974C}"/>
              </a:ext>
            </a:extLst>
          </p:cNvPr>
          <p:cNvSpPr/>
          <p:nvPr/>
        </p:nvSpPr>
        <p:spPr bwMode="gray">
          <a:xfrm>
            <a:off x="523810" y="5448626"/>
            <a:ext cx="3633694" cy="842699"/>
          </a:xfrm>
          <a:prstGeom prst="rect">
            <a:avLst/>
          </a:prstGeom>
          <a:noFill/>
          <a:ln w="19050" algn="ctr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endParaRPr kumimoji="0" lang="en-DE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CDD3366-3187-AA82-1141-60F026AC0C25}"/>
              </a:ext>
            </a:extLst>
          </p:cNvPr>
          <p:cNvGraphicFramePr>
            <a:graphicFrameLocks noGrp="1"/>
          </p:cNvGraphicFramePr>
          <p:nvPr/>
        </p:nvGraphicFramePr>
        <p:xfrm>
          <a:off x="4302511" y="5305125"/>
          <a:ext cx="3649174" cy="19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12968">
                  <a:extLst>
                    <a:ext uri="{9D8B030D-6E8A-4147-A177-3AD203B41FA5}">
                      <a16:colId xmlns:a16="http://schemas.microsoft.com/office/drawing/2014/main" val="552861658"/>
                    </a:ext>
                  </a:extLst>
                </a:gridCol>
                <a:gridCol w="536206">
                  <a:extLst>
                    <a:ext uri="{9D8B030D-6E8A-4147-A177-3AD203B41FA5}">
                      <a16:colId xmlns:a16="http://schemas.microsoft.com/office/drawing/2014/main" val="404933234"/>
                    </a:ext>
                  </a:extLst>
                </a:gridCol>
              </a:tblGrid>
              <a:tr h="169796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b="1">
                        <a:solidFill>
                          <a:srgbClr val="000000"/>
                        </a:solidFill>
                        <a:latin typeface="+mn-lt"/>
                        <a:cs typeface="Segoe U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7418871"/>
                  </a:ext>
                </a:extLst>
              </a:tr>
            </a:tbl>
          </a:graphicData>
        </a:graphic>
      </p:graphicFrame>
      <p:grpSp>
        <p:nvGrpSpPr>
          <p:cNvPr id="10" name="Gruppieren 47">
            <a:extLst>
              <a:ext uri="{FF2B5EF4-FFF2-40B4-BE49-F238E27FC236}">
                <a16:creationId xmlns:a16="http://schemas.microsoft.com/office/drawing/2014/main" id="{FD07D0ED-2E6D-DB12-95CA-6A95ED145164}"/>
              </a:ext>
            </a:extLst>
          </p:cNvPr>
          <p:cNvGrpSpPr/>
          <p:nvPr/>
        </p:nvGrpSpPr>
        <p:grpSpPr>
          <a:xfrm>
            <a:off x="5712518" y="1861111"/>
            <a:ext cx="1149233" cy="1107886"/>
            <a:chOff x="859244" y="1818358"/>
            <a:chExt cx="1149233" cy="1107886"/>
          </a:xfrm>
        </p:grpSpPr>
        <p:sp>
          <p:nvSpPr>
            <p:cNvPr id="14" name="Abgerundetes Rechteck 37">
              <a:extLst>
                <a:ext uri="{FF2B5EF4-FFF2-40B4-BE49-F238E27FC236}">
                  <a16:creationId xmlns:a16="http://schemas.microsoft.com/office/drawing/2014/main" id="{0C119FA6-84BD-2B14-44D2-963F62B0ADC2}"/>
                </a:ext>
              </a:extLst>
            </p:cNvPr>
            <p:cNvSpPr/>
            <p:nvPr/>
          </p:nvSpPr>
          <p:spPr bwMode="gray">
            <a:xfrm>
              <a:off x="859244" y="1818358"/>
              <a:ext cx="1149233" cy="1107886"/>
            </a:xfrm>
            <a:prstGeom prst="roundRect">
              <a:avLst>
                <a:gd name="adj" fmla="val 7793"/>
              </a:avLst>
            </a:prstGeom>
            <a:solidFill>
              <a:schemeClr val="bg1"/>
            </a:solidFill>
            <a:ln w="25400" algn="ctr">
              <a:noFill/>
              <a:miter lim="800000"/>
              <a:headEnd/>
              <a:tailE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lIns="90000" tIns="72000" rIns="90000" bIns="72000" rtlCol="0" anchor="ctr"/>
            <a:lstStyle/>
            <a:p>
              <a:pPr marR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tabLst/>
              </a:pPr>
              <a:endParaRPr kumimoji="0" lang="de-DE" sz="1800" b="0" i="0" u="none" strike="noStrike" kern="0" cap="none" spc="0" normalizeH="0" baseline="0" noProof="1">
                <a:ln>
                  <a:noFill/>
                </a:ln>
                <a:effectLst/>
                <a:uLnTx/>
                <a:uFillTx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" name="Textfeld 38">
              <a:extLst>
                <a:ext uri="{FF2B5EF4-FFF2-40B4-BE49-F238E27FC236}">
                  <a16:creationId xmlns:a16="http://schemas.microsoft.com/office/drawing/2014/main" id="{20DA1062-66E2-2CD2-5FEF-B68F8BD9EAEC}"/>
                </a:ext>
              </a:extLst>
            </p:cNvPr>
            <p:cNvSpPr txBox="1"/>
            <p:nvPr/>
          </p:nvSpPr>
          <p:spPr>
            <a:xfrm>
              <a:off x="948936" y="1913154"/>
              <a:ext cx="1013098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b="1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Business Adoption CDP</a:t>
              </a:r>
            </a:p>
          </p:txBody>
        </p:sp>
        <p:sp>
          <p:nvSpPr>
            <p:cNvPr id="38" name="Textfeld 39">
              <a:extLst>
                <a:ext uri="{FF2B5EF4-FFF2-40B4-BE49-F238E27FC236}">
                  <a16:creationId xmlns:a16="http://schemas.microsoft.com/office/drawing/2014/main" id="{1030E192-4908-4F55-A27F-56B3F7F829A5}"/>
                </a:ext>
              </a:extLst>
            </p:cNvPr>
            <p:cNvSpPr txBox="1"/>
            <p:nvPr/>
          </p:nvSpPr>
          <p:spPr>
            <a:xfrm>
              <a:off x="948936" y="2263356"/>
              <a:ext cx="442429" cy="30777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2000" kern="0" noProof="1">
                  <a:solidFill>
                    <a:srgbClr val="0070F2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5 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(</a:t>
              </a:r>
              <a:r>
                <a:rPr lang="de-DE" sz="1050" kern="0" noProof="1">
                  <a:solidFill>
                    <a:schemeClr val="accent3"/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+1</a:t>
              </a:r>
              <a:r>
                <a:rPr lang="de-DE" sz="1050" kern="0" noProof="1">
                  <a:solidFill>
                    <a:schemeClr val="bg1">
                      <a:lumMod val="65000"/>
                    </a:schemeClr>
                  </a:solidFill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)</a:t>
              </a:r>
              <a:endParaRPr lang="de-DE" sz="2000" kern="0" noProof="1">
                <a:solidFill>
                  <a:schemeClr val="bg1">
                    <a:lumMod val="65000"/>
                  </a:schemeClr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40" name="Textfeld 40">
              <a:extLst>
                <a:ext uri="{FF2B5EF4-FFF2-40B4-BE49-F238E27FC236}">
                  <a16:creationId xmlns:a16="http://schemas.microsoft.com/office/drawing/2014/main" id="{99AD5A90-BEC6-3A18-29DC-D6D710A3EFE1}"/>
                </a:ext>
              </a:extLst>
            </p:cNvPr>
            <p:cNvSpPr txBox="1"/>
            <p:nvPr/>
          </p:nvSpPr>
          <p:spPr>
            <a:xfrm>
              <a:off x="948936" y="2709218"/>
              <a:ext cx="8383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 fontAlgn="base">
                <a:spcBef>
                  <a:spcPct val="50000"/>
                </a:spcBef>
                <a:spcAft>
                  <a:spcPct val="0"/>
                </a:spcAft>
                <a:buClr>
                  <a:schemeClr val="tx1"/>
                </a:buClr>
                <a:buSzPct val="100000"/>
              </a:pPr>
              <a:r>
                <a:rPr lang="de-DE" sz="1000" kern="0" noProof="1">
                  <a:latin typeface="72 Brand" panose="020B0504030603020204" pitchFamily="34" charset="0"/>
                  <a:ea typeface="Arial Unicode MS" pitchFamily="34" charset="-128"/>
                  <a:cs typeface="Arial Unicode MS" pitchFamily="34" charset="-128"/>
                </a:rPr>
                <a:t># of Use Cases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9E91A3D-90CA-BBBB-0D22-F4BFD04D0A0D}"/>
              </a:ext>
            </a:extLst>
          </p:cNvPr>
          <p:cNvSpPr txBox="1"/>
          <p:nvPr/>
        </p:nvSpPr>
        <p:spPr>
          <a:xfrm>
            <a:off x="4288388" y="1286092"/>
            <a:ext cx="381211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16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Adopted UC and split across </a:t>
            </a:r>
            <a:r>
              <a:rPr lang="en-US" sz="1600" b="1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LoBs</a:t>
            </a:r>
            <a:endParaRPr lang="en-DE" sz="1600" b="1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36" name="BOX_COMPLIANCE">
            <a:extLst>
              <a:ext uri="{FF2B5EF4-FFF2-40B4-BE49-F238E27FC236}">
                <a16:creationId xmlns:a16="http://schemas.microsoft.com/office/drawing/2014/main" id="{F2A7AFCA-C203-E04F-4B37-8B0C2B5B20FD}"/>
              </a:ext>
            </a:extLst>
          </p:cNvPr>
          <p:cNvGraphicFramePr>
            <a:graphicFrameLocks noGrp="1"/>
          </p:cNvGraphicFramePr>
          <p:nvPr/>
        </p:nvGraphicFramePr>
        <p:xfrm>
          <a:off x="503238" y="5799400"/>
          <a:ext cx="3608359" cy="609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30914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20012">
                  <a:extLst>
                    <a:ext uri="{9D8B030D-6E8A-4147-A177-3AD203B41FA5}">
                      <a16:colId xmlns:a16="http://schemas.microsoft.com/office/drawing/2014/main" val="2891579348"/>
                    </a:ext>
                  </a:extLst>
                </a:gridCol>
                <a:gridCol w="557433">
                  <a:extLst>
                    <a:ext uri="{9D8B030D-6E8A-4147-A177-3AD203B41FA5}">
                      <a16:colId xmlns:a16="http://schemas.microsoft.com/office/drawing/2014/main" val="1301463886"/>
                    </a:ext>
                  </a:extLst>
                </a:gridCol>
              </a:tblGrid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796178"/>
                  </a:ext>
                </a:extLst>
              </a:tr>
              <a:tr h="17471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{{COD2}}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{{COA2}}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5117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F67DBE4-9CBF-FEFF-84CF-833AD8E33CCC}"/>
              </a:ext>
            </a:extLst>
          </p:cNvPr>
          <p:cNvSpPr txBox="1"/>
          <p:nvPr/>
        </p:nvSpPr>
        <p:spPr>
          <a:xfrm>
            <a:off x="3103953" y="1707804"/>
            <a:ext cx="115004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7EE9FCA-7F3F-D7B0-271C-A4AD692743D0}"/>
              </a:ext>
            </a:extLst>
          </p:cNvPr>
          <p:cNvSpPr txBox="1"/>
          <p:nvPr/>
        </p:nvSpPr>
        <p:spPr>
          <a:xfrm>
            <a:off x="3103583" y="5708420"/>
            <a:ext cx="1016697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E1BE022-B831-E5E4-2646-7C5311FCF4AF}"/>
              </a:ext>
            </a:extLst>
          </p:cNvPr>
          <p:cNvSpPr txBox="1"/>
          <p:nvPr/>
        </p:nvSpPr>
        <p:spPr>
          <a:xfrm>
            <a:off x="10785693" y="1707804"/>
            <a:ext cx="1802296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53" name="BOX_CUSTOMER_SUCCESS">
            <a:extLst>
              <a:ext uri="{FF2B5EF4-FFF2-40B4-BE49-F238E27FC236}">
                <a16:creationId xmlns:a16="http://schemas.microsoft.com/office/drawing/2014/main" id="{6EC3B42E-E75A-3A1D-F499-13F94EA65CE8}"/>
              </a:ext>
            </a:extLst>
          </p:cNvPr>
          <p:cNvGraphicFramePr>
            <a:graphicFrameLocks noGrp="1"/>
          </p:cNvGraphicFramePr>
          <p:nvPr/>
        </p:nvGraphicFramePr>
        <p:xfrm>
          <a:off x="8148439" y="5853913"/>
          <a:ext cx="3661179" cy="30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38936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486604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35639">
                  <a:extLst>
                    <a:ext uri="{9D8B030D-6E8A-4147-A177-3AD203B41FA5}">
                      <a16:colId xmlns:a16="http://schemas.microsoft.com/office/drawing/2014/main" val="10802546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3578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{{Customer Success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{{CUA1}}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9A22D1B1-B8F2-D837-DA9F-5307898858B4}"/>
              </a:ext>
            </a:extLst>
          </p:cNvPr>
          <p:cNvSpPr txBox="1"/>
          <p:nvPr/>
        </p:nvSpPr>
        <p:spPr>
          <a:xfrm>
            <a:off x="10806429" y="5766865"/>
            <a:ext cx="961501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US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Delivery    Adoption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B54F62E-E796-A1C4-C854-76A20C3909C9}"/>
              </a:ext>
            </a:extLst>
          </p:cNvPr>
          <p:cNvGraphicFramePr/>
          <p:nvPr/>
        </p:nvGraphicFramePr>
        <p:xfrm>
          <a:off x="4820400" y="4106492"/>
          <a:ext cx="2573216" cy="2184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C53294-7C77-F68E-9F05-FC126D4691B2}"/>
              </a:ext>
            </a:extLst>
          </p:cNvPr>
          <p:cNvSpPr/>
          <p:nvPr/>
        </p:nvSpPr>
        <p:spPr bwMode="gray">
          <a:xfrm>
            <a:off x="6408429" y="3821591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en-US" sz="1000" b="1" i="0" u="none" strike="noStrike" kern="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+mn-lt"/>
                <a:ea typeface="Arial Unicode MS" pitchFamily="34" charset="-128"/>
                <a:cs typeface="Arial Unicode MS" pitchFamily="34" charset="-128"/>
              </a:rPr>
              <a:t>ADOPTED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46654CB-8B4D-B2C4-5516-2DA55EF74588}"/>
              </a:ext>
            </a:extLst>
          </p:cNvPr>
          <p:cNvSpPr/>
          <p:nvPr/>
        </p:nvSpPr>
        <p:spPr bwMode="gray">
          <a:xfrm>
            <a:off x="4396926" y="402288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F</a:t>
            </a:r>
            <a:r>
              <a:rPr lang="en-US" sz="1000" b="1" ker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ORECASTED USE CASES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D3A3200-4CF1-1AE0-FB38-8F09330B7E03}"/>
              </a:ext>
            </a:extLst>
          </p:cNvPr>
          <p:cNvSpPr/>
          <p:nvPr/>
        </p:nvSpPr>
        <p:spPr bwMode="gray">
          <a:xfrm>
            <a:off x="6811336" y="5888635"/>
            <a:ext cx="1097280" cy="369332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ADOPTION</a:t>
            </a:r>
            <a:b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</a:br>
            <a:r>
              <a:rPr lang="de-DE" sz="1000" b="1" kern="0">
                <a:solidFill>
                  <a:schemeClr val="bg1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SCHEDULED</a:t>
            </a:r>
            <a:endParaRPr kumimoji="0" lang="en-DE" sz="1000" b="1" i="0" u="none" strike="noStrike" kern="0" cap="none" spc="0" normalizeH="0" baseline="0" noProof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98C732F-1085-AF18-A648-A910D4228D3E}"/>
              </a:ext>
            </a:extLst>
          </p:cNvPr>
          <p:cNvSpPr>
            <a:spLocks/>
          </p:cNvSpPr>
          <p:nvPr/>
        </p:nvSpPr>
        <p:spPr bwMode="gray">
          <a:xfrm>
            <a:off x="950606" y="5450042"/>
            <a:ext cx="2743200" cy="240873"/>
          </a:xfrm>
          <a:prstGeom prst="rect">
            <a:avLst/>
          </a:prstGeom>
          <a:noFill/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lang="en-US" sz="1600" b="1" ker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COMPLIANCE</a:t>
            </a:r>
            <a:endParaRPr kumimoji="0" lang="en-DE" sz="1600" b="1" i="0" u="none" strike="noStrike" kern="0" cap="none" spc="0" normalizeH="0" baseline="0" noProof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uLnTx/>
              <a:uFillTx/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graphicFrame>
        <p:nvGraphicFramePr>
          <p:cNvPr id="15" name="BOX_MARKETING">
            <a:extLst>
              <a:ext uri="{FF2B5EF4-FFF2-40B4-BE49-F238E27FC236}">
                <a16:creationId xmlns:a16="http://schemas.microsoft.com/office/drawing/2014/main" id="{303EF505-49D3-B2EC-0731-684336D010A9}"/>
              </a:ext>
            </a:extLst>
          </p:cNvPr>
          <p:cNvGraphicFramePr>
            <a:graphicFrameLocks noGrp="1"/>
          </p:cNvGraphicFramePr>
          <p:nvPr/>
        </p:nvGraphicFramePr>
        <p:xfrm>
          <a:off x="553081" y="1807904"/>
          <a:ext cx="3578027" cy="33492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3473">
                  <a:extLst>
                    <a:ext uri="{9D8B030D-6E8A-4147-A177-3AD203B41FA5}">
                      <a16:colId xmlns:a16="http://schemas.microsoft.com/office/drawing/2014/main" val="3837609629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3776688703"/>
                    </a:ext>
                  </a:extLst>
                </a:gridCol>
                <a:gridCol w="572277">
                  <a:extLst>
                    <a:ext uri="{9D8B030D-6E8A-4147-A177-3AD203B41FA5}">
                      <a16:colId xmlns:a16="http://schemas.microsoft.com/office/drawing/2014/main" val="4047630861"/>
                    </a:ext>
                  </a:extLst>
                </a:gridCol>
              </a:tblGrid>
              <a:tr h="206269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545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8222422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 3}}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  {{MD1}}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{{MA3}}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1836275"/>
                  </a:ext>
                </a:extLst>
              </a:tr>
              <a:tr h="203533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 Title 4}}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 {{MD4}}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{{MA4}}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5724157"/>
                  </a:ext>
                </a:extLst>
              </a:tr>
              <a:tr h="330600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{{MA5}}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7835029"/>
                  </a:ext>
                </a:extLst>
              </a:tr>
              <a:tr h="422722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{{MA6}}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5270968"/>
                  </a:ext>
                </a:extLst>
              </a:tr>
              <a:tr h="53231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{{MA7}}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829647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{{MD8}}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{{MA8}}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634038"/>
                  </a:ext>
                </a:extLst>
              </a:tr>
              <a:tr h="313127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9}}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{{MD9}}</a:t>
                      </a:r>
                      <a:endParaRPr lang="en-US" sz="700" dirty="0"/>
                    </a:p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{{MA9}}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236838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10}}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{{MD10}}</a:t>
                      </a:r>
                      <a:r>
                        <a:rPr lang="en-US" sz="700" dirty="0"/>
                        <a:t>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{{MA10}}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3810409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11}}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{{MA11}}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4926700"/>
                  </a:ext>
                </a:extLst>
              </a:tr>
              <a:tr h="206824"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12}}</a:t>
                      </a:r>
                      <a:endParaRPr lang="de-DE" sz="700" b="1" noProof="1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{{MD12}}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dirty="0"/>
                        <a:t>{{MA12}}</a:t>
                      </a:r>
                      <a:endParaRPr lang="en-US" sz="7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4485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394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EF21C-8463-F8CD-7080-6CC7EB544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A4F6A6E-1008-5D1D-A520-A886C21CA2D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3956A29B-67BC-05D7-6A42-24BF6E6936ED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E19D924-63F5-3291-94D6-9D11C38B5B77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F78E84D7-A96F-AC98-53BE-4601AA23DB5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FD6E91E9-41FB-9D54-9FB8-707BDD43FAC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4F6A3024-25FB-B334-75D4-681E1F1F864F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4321E5C-39C1-8F2F-50E2-75794D4C71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091D387-FE7A-CCF7-73A3-DEF25780118D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C2FE0FFB-7BAD-65B3-E2AD-BC87BFED929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76AB0F08-F456-7B27-896C-7D842D5CC1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5062DC8-F015-B43C-AB2B-64F185885103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EC6CF3D-94A3-2EA1-8485-61721CB4083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59B399D-E50E-38C6-C95E-F9A41A415D4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2FE7326A-D79E-1549-A027-C2109670902A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C24EB52-2D2F-01FF-277F-FC371967CFB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56DD0F2F-26CF-9287-9CBD-7D2CE8D3F8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1EEEF0A-B1A0-1005-FE5E-0B3ADE9E42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027988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37291DE0-3B17-64EF-694D-7BFEA09BABB8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1F4EC1C-414B-E9A6-8EB6-817DFE3DB79C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C4B37FAD-4592-473C-B41C-EB7073C1E539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EBB617-2F84-08F2-ABBD-D6E250AA9E24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85942F8C-DB2D-94AE-B9A6-17438C37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EDB797-7FC3-A727-D6B5-B7838CCB443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D891B9-1637-7AE6-2B8D-CA9ECFAC6F3F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824D3E-A3CD-A006-1BB1-BC8AF71FA45B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37715-8B17-EC38-8193-928F68916075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C9CC5D-7E11-5D77-2D7E-7A2630BFF958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86B34-1F17-9D22-9F67-D80BC6C3D647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7591E6-B889-DEE4-FAFA-DCC6E9F9826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572FF-04A1-9363-C43D-2AC57946F5F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DD610E-BCED-41FB-D235-61CDD8453D1F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3E2653-33C8-7AF5-82DF-03E1D02080E5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09599B8-4A6A-3C7D-197E-D61EF90DC015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74BD2FCA-0AE3-2E6B-DCB4-C71C814A8CBA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698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6342C-A0B4-C2E7-A9F5-5A8EB5DD4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CCDC286-2443-05A2-C361-F93A0F4D32D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A4F6A6E-1008-5D1D-A520-A886C21CA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8E50EA6B-0B29-28AA-2B8E-071BB0D68E86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30FD4A99-9AD2-B472-9EB4-E9AE145B0B59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99FD094-895B-59E5-9B76-780736E615C8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0615320-02D0-9BEF-C7BE-DE5E29006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52F0F24-5D25-6F13-53C6-8C3A7616E8A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13F69A6-71BB-B628-67BE-787757A90A8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2E80470B-E50D-A2B2-8194-9E5050B7A237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726ED335-0B0A-F7D9-15FD-F45048454E54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4B12264-664D-D515-77E0-C72E1CF1667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7C0D4B4-0B64-3F8D-1C01-30B4EC52529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A54CB3C6-4CAD-BBA0-34F5-27FDDA733C2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C38AF4A-4B8B-2677-B8EF-71E8729607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93FC751-AE96-F1B1-121E-9D4C36D6D5B9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8863C1A7-5DE4-4C9D-EEBB-53F3246BE8E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CC186444-C743-B7A0-A84F-EE1CB1CA773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18829CF-3146-56FB-3085-331A90D2B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063121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5}}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6}}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{{StatusupdateUC6Marketing}}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06/25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TBC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95%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{{Marketing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{{UseCaseOwnerMarketing}}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8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{{StatusupdateUC8Marketing}}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Q1 2026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85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kumimoji="0" lang="en-US" sz="2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5871EC61-AFCF-CD04-AFDB-89DD2A7A8720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5E9423-BB5D-B0B3-6C15-C6B325AB3DD0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EE3AF074-FFD9-0C27-F8F5-603B2421BAAF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27E7E7-A33E-C450-361B-F924849617E8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646D16C5-DFCF-956B-515F-B3C0A8D2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Marketing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A549C5-6E42-1845-5713-6961BF0780BE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F965F-B863-5222-25EF-B87DF4DBA240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E5D2D2-CB0E-842D-16CE-127C21D9265D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02B0D9-1FAE-6E6F-DE80-A92DE8619309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B53D44-439E-71DA-3298-B97DAEDF9470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17FAD7-31AC-3F9E-00F6-87A5C6B1DC52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9659E-B8BD-E01B-A240-C154C65905F4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2F2D-5BFC-12B5-B978-F03B8AAF32D6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42832CF-F615-15C8-6832-1E43429A4500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72C989-DBDA-1707-D5E5-62B131847A97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6A8C079-3411-8154-E0E4-D3E18D59EC21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438FAEE5-A650-DB8F-6747-9D121E95831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333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72333-6357-B0A0-B3A1-FBDD5BB32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7724433-6945-3159-00E7-D7A96B5357B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7724433-6945-3159-00E7-D7A96B535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6FD1B77E-862E-42C7-75B0-FFA7D2C15389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429C950D-0690-7067-7E24-041EB31CC45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B7966AA8-C342-F97A-0185-ADB705FA57D2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77CAD65-1DB4-4E6F-596F-6D4B35D2A3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6AEE900-A837-2658-634C-FF064EE57806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FD9BF1-5F37-1551-4E64-A7A65D6811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8A871FCA-EB93-42FB-5EB2-988BA5142861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6EF6D6-4896-B9D4-A405-86D202C3E4ED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D80E77CF-C03C-3014-A0C5-5EE975F5AF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B303064-1ED5-4C7B-5CE6-CA1B4559E796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41C8D23A-B055-F099-DBB8-8C3B60E703C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78D4006-F6F6-C15C-C418-4372B41BE8E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ED002D1-09A5-8A7F-2A0C-96B1C40B78B8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3A474BC-3184-8848-CE43-0690A5CB7827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A5F49752-36DE-1039-A449-5CBCC8EBCCA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6D2E4698-2E15-95BD-E158-3854D2D8A6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578824"/>
              </p:ext>
            </p:extLst>
          </p:nvPr>
        </p:nvGraphicFramePr>
        <p:xfrm>
          <a:off x="474631" y="2071726"/>
          <a:ext cx="11215722" cy="234460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50%</a:t>
                      </a:r>
                      <a:endParaRPr kumimoji="0" lang="en-US" sz="2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9354723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3}}</a:t>
                      </a:r>
                      <a:br>
                        <a:rPr lang="en-US" sz="700" b="1" kern="0" dirty="0">
                          <a:solidFill>
                            <a:srgbClr val="000000"/>
                          </a:solidFill>
                          <a:latin typeface="+mn-lt"/>
                          <a:cs typeface="Arial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10/25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10/25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>
                          <a:solidFill>
                            <a:schemeClr val="accent3"/>
                          </a:solidFill>
                        </a:rPr>
                        <a:t>100%</a:t>
                      </a:r>
                      <a:endParaRPr kumimoji="0" lang="en-US" sz="1000">
                        <a:solidFill>
                          <a:schemeClr val="accent3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6260404"/>
                  </a:ext>
                </a:extLst>
              </a:tr>
              <a:tr h="12635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kern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{StatusupdateUC4Sales}}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09/25</a:t>
                      </a:r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dirty="0"/>
                        <a:t>80%</a:t>
                      </a:r>
                      <a:endParaRPr kumimoji="0"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9573239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9450F0E8-AD20-1977-4A38-C7ECC1706DD4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ECBC078-866D-4F90-1FA5-95B349596B47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4907FB0B-A1D4-2269-580E-0960A6369CD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0854270-4B3B-CD00-C8A1-7EE2E6BAB027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C37FC5D7-9ABF-5A05-8829-1AC0394EC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ED88C5-BB7D-E97E-22A4-EE58B83400B2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724750-C28A-B36C-148F-AF4810C69801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0BB4BE-D0DD-706F-26BA-D8A710CD15E8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2711C2-B185-735E-D8EC-CDA8D137ACC2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830A26-9FAF-A3FA-2DA9-001707F82EF1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9A3BB0-6185-030F-BC58-E6FA0476867F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BC4668-C1C9-B44C-EC72-76145C87F160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1DF00A-253A-AC8F-6848-A4FCAC50DDAB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20C7E8-1662-CC42-7ED3-B6D552838D54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7A7C6D-DF53-E787-134B-B12A79A966E8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D227AF6-8EDC-DD56-DDEB-4123FACDD882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099DFDFE-2A34-7FBF-8134-BF96ED6F6C8D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526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91C69-B3F9-4675-BE68-25486269C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1B019D-1D21-D0D6-1396-16C6E5DB7BE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1B019D-1D21-D0D6-1396-16C6E5DB7B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FE982250-5189-4FF9-B868-E930AB863E9B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BFD4EDCC-1766-5D36-DBCF-903CEBFD9A60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34D2EAE0-773F-3675-03B0-2538085C5CEB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D6F35DE-2C37-A6EF-D09C-89053BC89FD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E4F2543C-E153-ED76-D088-45B1EE7CD745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56F5F30-9F87-3104-9CDD-613B505168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AD8654F0-DA2B-B726-CF97-77B6203FF7C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FC488EB5-37A1-AA84-B5AC-08C07C3D37C0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01F9E319-BA01-D6A1-6259-5039526E8F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06A1C4A1-665B-E7BA-E1E6-B11D210C040D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F90E3451-24B2-BD2B-13B0-264E31FCDE1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29EC91CE-C4EC-374A-1C07-7C09E72DA8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17CBA00F-7761-6B24-7AF8-6B884DA86C70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9653DE4B-DCB8-54DA-680F-7A05F8D617CA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DEEED2D-5188-4F63-5CD6-B6185E7459B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E42CCF30-2D67-DA7B-0D37-FB3B6D8D44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08231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5}}</a:t>
                      </a:r>
                      <a:br>
                        <a:rPr kumimoji="0" lang="de-DE" sz="700" b="1" i="0" u="none" strike="noStrike" kern="0" cap="none" spc="0" normalizeH="0" baseline="3000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Noto Music"/>
                          <a:cs typeface="Arial Unicode M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{{StatusupdateUC5Sales}}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17907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02/26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noProof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6}}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>
                          <a:solidFill>
                            <a:schemeClr val="tx1"/>
                          </a:solidFill>
                          <a:latin typeface="+mn-lt"/>
                        </a:rPr>
                        <a:t>{{StatusupdateUC6Sales</a:t>
                      </a: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90%</a:t>
                      </a:r>
                      <a:endParaRPr kumimoji="0" lang="en-US"/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{{StatusupdateUC7Sales}}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11/25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60%</a:t>
                      </a: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268563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{{SALES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{{StatusupdateUC8Sales}}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1F5C9"/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231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0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83345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BF609DC3-38E4-5689-63F7-B24EC801A2FA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EBD627-9310-3F59-653C-056878D62108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A79E7A8F-42B8-5B6F-0169-E3E0DED5F687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496635-72F6-0F08-C2E5-EA6E51E15A76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5EE35245-E3C9-908F-F93C-7ED40C050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Sales &amp; Post Sales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5CD002-6DE2-B6BF-D47F-064922AE20DB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up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640F0-F8F6-A58D-E61C-139484487C06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8DF8A3-2110-DD61-8EA0-51595C247AE4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</a:t>
            </a: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Finalized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 err="1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19B6E-623B-7E0C-8590-1D253A5F2B51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9AA82-5259-249C-8862-34D492530DA3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48C6F5-3A1B-26E0-DBE4-DBBCF96655E9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1766-E952-37FC-D9E9-9DCF178B26E6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5BF97-BA56-6328-E38B-5C5A4FFAEB97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1E394E-54DC-1E2A-FFD7-C54E2A372F6A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E05B7E-B6F4-D15D-4428-F7424BE1BD40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D0EE15F-8A68-B6E5-D248-C2FC4E7581D4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8" name="dritter_kreis">
            <a:extLst>
              <a:ext uri="{FF2B5EF4-FFF2-40B4-BE49-F238E27FC236}">
                <a16:creationId xmlns:a16="http://schemas.microsoft.com/office/drawing/2014/main" id="{3DF04DA8-85EB-BBE8-C10A-977D0CC99283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793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48746-7D9A-8225-7F4A-ACF3BC6A1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A729A6A4-EC3D-AA9C-EFA2-C175334063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A729A6A4-EC3D-AA9C-EFA2-C175334063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7" name="Group 186">
            <a:extLst>
              <a:ext uri="{FF2B5EF4-FFF2-40B4-BE49-F238E27FC236}">
                <a16:creationId xmlns:a16="http://schemas.microsoft.com/office/drawing/2014/main" id="{E0BF856C-1AB9-CDA7-B31E-E48EEBF861AE}"/>
              </a:ext>
            </a:extLst>
          </p:cNvPr>
          <p:cNvGrpSpPr/>
          <p:nvPr/>
        </p:nvGrpSpPr>
        <p:grpSpPr>
          <a:xfrm>
            <a:off x="7432814" y="6537716"/>
            <a:ext cx="3884697" cy="123111"/>
            <a:chOff x="8182512" y="6590452"/>
            <a:chExt cx="3884697" cy="123111"/>
          </a:xfrm>
        </p:grpSpPr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05E96B47-B32D-1CFA-C7D4-797E92CE138D}"/>
                </a:ext>
              </a:extLst>
            </p:cNvPr>
            <p:cNvGrpSpPr/>
            <p:nvPr/>
          </p:nvGrpSpPr>
          <p:grpSpPr>
            <a:xfrm>
              <a:off x="9730290" y="6590452"/>
              <a:ext cx="1272563" cy="123111"/>
              <a:chOff x="5925554" y="6645985"/>
              <a:chExt cx="1272563" cy="123111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D14323C-E61B-CEA3-3379-50DD111D870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5925554" y="6653540"/>
                <a:ext cx="108000" cy="108000"/>
              </a:xfrm>
              <a:prstGeom prst="rect">
                <a:avLst/>
              </a:prstGeom>
              <a:solidFill>
                <a:srgbClr val="FFC933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>
                  <a:ln>
                    <a:noFill/>
                  </a:ln>
                  <a:solidFill>
                    <a:srgbClr val="FFC933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442EA592-918C-9D77-7E9F-05ED56A9266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69554" y="6645985"/>
                <a:ext cx="378309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D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elayed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9DCE98A-5993-1489-7286-DDF9174E860C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549171" y="6653540"/>
                <a:ext cx="108000" cy="108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1B90FF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B48997E-046B-19D8-5F21-36AC8ABF50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93171" y="6645985"/>
                <a:ext cx="504946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GB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</a:t>
                </a:r>
                <a:r>
                  <a:rPr kumimoji="0" lang="en-DE" sz="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ot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 started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1649D4-0F0F-D596-264C-31C0955988EB}"/>
                </a:ext>
              </a:extLst>
            </p:cNvPr>
            <p:cNvGrpSpPr/>
            <p:nvPr/>
          </p:nvGrpSpPr>
          <p:grpSpPr>
            <a:xfrm>
              <a:off x="11241932" y="6590452"/>
              <a:ext cx="825277" cy="123111"/>
              <a:chOff x="6635242" y="6645985"/>
              <a:chExt cx="825277" cy="123111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BB05BEF-1F3F-98D3-6101-AD0D3896FE8E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635242" y="6653540"/>
                <a:ext cx="108000" cy="108000"/>
              </a:xfrm>
              <a:prstGeom prst="rect">
                <a:avLst/>
              </a:prstGeom>
              <a:solidFill>
                <a:srgbClr val="D20A0A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54A894F7-D469-54A5-DED6-D68700ACDE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79242" y="6645985"/>
                <a:ext cx="681277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Blocked/</a:t>
                </a:r>
                <a:r>
                  <a:rPr kumimoji="0" lang="de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A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t risk</a:t>
                </a:r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DDF8CBC5-7F27-AB7E-6F50-873523540EC2}"/>
                </a:ext>
              </a:extLst>
            </p:cNvPr>
            <p:cNvGrpSpPr/>
            <p:nvPr/>
          </p:nvGrpSpPr>
          <p:grpSpPr>
            <a:xfrm>
              <a:off x="9060349" y="6590452"/>
              <a:ext cx="533530" cy="123111"/>
              <a:chOff x="6062376" y="6645985"/>
              <a:chExt cx="533530" cy="123111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75354380-9D91-5F8E-EC2F-BABB0CBEC8A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6062376" y="6653540"/>
                <a:ext cx="108000" cy="108000"/>
              </a:xfrm>
              <a:prstGeom prst="rect">
                <a:avLst/>
              </a:prstGeom>
              <a:solidFill>
                <a:srgbClr val="36A41D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endParaRPr kumimoji="0" lang="en-DE" sz="1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9A0E74FE-8E0A-0E75-000B-FF482E4473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6376" y="6645985"/>
                <a:ext cx="389530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n track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DE3B4A9D-4EB0-7C6C-4A69-27A96277FC76}"/>
                </a:ext>
              </a:extLst>
            </p:cNvPr>
            <p:cNvGrpSpPr/>
            <p:nvPr/>
          </p:nvGrpSpPr>
          <p:grpSpPr>
            <a:xfrm>
              <a:off x="8182512" y="6590452"/>
              <a:ext cx="660590" cy="123111"/>
              <a:chOff x="4370755" y="6608278"/>
              <a:chExt cx="660590" cy="123111"/>
            </a:xfrm>
          </p:grpSpPr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E75F8D5F-D135-00B2-B8D6-ADB0E82D9CB3}"/>
                  </a:ext>
                </a:extLst>
              </p:cNvPr>
              <p:cNvSpPr>
                <a:spLocks/>
              </p:cNvSpPr>
              <p:nvPr/>
            </p:nvSpPr>
            <p:spPr bwMode="gray">
              <a:xfrm>
                <a:off x="4370755" y="6638715"/>
                <a:ext cx="98047" cy="62237"/>
              </a:xfrm>
              <a:prstGeom prst="rect">
                <a:avLst/>
              </a:prstGeom>
              <a:solidFill>
                <a:schemeClr val="bg1"/>
              </a:solidFill>
              <a:ln w="25400" algn="ctr">
                <a:noFill/>
                <a:miter lim="800000"/>
                <a:headEnd/>
                <a:tailEnd/>
              </a:ln>
            </p:spPr>
            <p:txBody>
              <a:bodyPr lIns="90000" tIns="72000" rIns="90000" bIns="72000"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kumimoji="0" lang="en-DE" sz="800" b="1" i="0" u="none" strike="noStrike" kern="0" cap="none" spc="0" normalizeH="0" baseline="0" noProof="0">
                    <a:ln>
                      <a:noFill/>
                    </a:ln>
                    <a:solidFill>
                      <a:srgbClr val="36A41D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✓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319721E4-9C9B-570F-DB42-37D99A9B4FC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32811" y="6608278"/>
                <a:ext cx="498534" cy="1231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1088776" rtl="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>
                    <a:srgbClr val="F0AB00"/>
                  </a:buClr>
                  <a:buSzPct val="80000"/>
                  <a:buFontTx/>
                  <a:buNone/>
                  <a:tabLst/>
                  <a:defRPr/>
                </a:pPr>
                <a:r>
                  <a:rPr lang="de-DE" sz="800" kern="0">
                    <a:solidFill>
                      <a:srgbClr val="000000"/>
                    </a:solidFill>
                    <a:latin typeface="72 Brand"/>
                    <a:ea typeface="Arial Unicode MS" pitchFamily="34" charset="-128"/>
                    <a:cs typeface="Arial Unicode MS" pitchFamily="34" charset="-128"/>
                  </a:rPr>
                  <a:t>C</a:t>
                </a:r>
                <a:r>
                  <a: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rPr>
                  <a:t>ompleted</a:t>
                </a:r>
              </a:p>
            </p:txBody>
          </p:sp>
        </p:grpSp>
      </p:grpSp>
      <p:graphicFrame>
        <p:nvGraphicFramePr>
          <p:cNvPr id="386" name="Table 6">
            <a:extLst>
              <a:ext uri="{FF2B5EF4-FFF2-40B4-BE49-F238E27FC236}">
                <a16:creationId xmlns:a16="http://schemas.microsoft.com/office/drawing/2014/main" id="{F046F7DF-F13F-1009-2235-6DE3793ED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082344"/>
              </p:ext>
            </p:extLst>
          </p:nvPr>
        </p:nvGraphicFramePr>
        <p:xfrm>
          <a:off x="474631" y="2071726"/>
          <a:ext cx="11215722" cy="250976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375665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3400447724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72664717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19560144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452430750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273025716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578596335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2803598223"/>
                    </a:ext>
                  </a:extLst>
                </a:gridCol>
                <a:gridCol w="740857">
                  <a:extLst>
                    <a:ext uri="{9D8B030D-6E8A-4147-A177-3AD203B41FA5}">
                      <a16:colId xmlns:a16="http://schemas.microsoft.com/office/drawing/2014/main" val="1910613063"/>
                    </a:ext>
                  </a:extLst>
                </a:gridCol>
                <a:gridCol w="913201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1}}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72 Brand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{{StatusupdateUC1Compliance}}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marR="0" lvl="0" indent="-179070" algn="l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Char char="§"/>
                      </a:pP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Wingdings,Sans-Serif" panose="05000000000000000000" pitchFamily="2" charset="2"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08/25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</a:pPr>
                      <a:r>
                        <a:rPr lang="de-DE" sz="1000" b="0" i="0" u="none" strike="noStrike" kern="1200" noProof="0">
                          <a:solidFill>
                            <a:schemeClr val="tx1"/>
                          </a:solidFill>
                        </a:rPr>
                        <a:t>09/25</a:t>
                      </a:r>
                      <a:endParaRPr lang="en-US" sz="1000" b="0" i="0" u="none" strike="noStrike" kern="1200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de-DE" sz="10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accent3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  <a:endParaRPr kumimoji="0" lang="en-US" sz="10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8134286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2}}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{{StatusupdateUC2Compliance}}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9966447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3}}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{{StatusupdateUC3Compliance}}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487168"/>
                  </a:ext>
                </a:extLst>
              </a:tr>
              <a:tr h="627441">
                <a:tc>
                  <a:txBody>
                    <a:bodyPr/>
                    <a:lstStyle/>
                    <a:p>
                      <a:pPr marL="0" marR="0" lvl="0" indent="0" algn="l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de-DE" sz="700" b="1" noProof="1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n-lt"/>
                        </a:rPr>
                        <a:t>{{Compliance USE CASE Title 4}}</a:t>
                      </a:r>
                      <a:br>
                        <a:rPr kumimoji="0" lang="de-DE" sz="700" b="1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kumimoji="0" lang="de-DE" sz="700" b="0" i="0" u="none" strike="noStrike" kern="1200" cap="none" spc="0" normalizeH="0" baseline="0" noProof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{{UseCaseOwnerCompliance}}</a:t>
                      </a:r>
                    </a:p>
                    <a:p>
                      <a:pPr marL="179070" marR="0" lvl="0" indent="-179070" algn="l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Wingdings,Sans-Serif" panose="05000000000000000000" pitchFamily="2" charset="2"/>
                        <a:buChar char="§"/>
                      </a:pPr>
                      <a:r>
                        <a:rPr lang="en-US" sz="700" b="0" dirty="0">
                          <a:solidFill>
                            <a:schemeClr val="tx1"/>
                          </a:solidFill>
                          <a:latin typeface="+mn-lt"/>
                        </a:rPr>
                        <a:t>{{StatusupdateUC4Compliance}}</a:t>
                      </a:r>
                    </a:p>
                    <a:p>
                      <a:pPr marL="171450" lvl="0" indent="-171450" algn="just" defTabSz="1088558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ct val="0"/>
                        </a:spcAft>
                        <a:buFont typeface="Wingdings"/>
                        <a:buChar char="§"/>
                        <a:tabLst/>
                        <a:defRPr/>
                      </a:pPr>
                      <a:endParaRPr lang="en-US" sz="7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0">
                      <a:noFill/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defTabSz="108747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+mn-cs"/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9070" lvl="0" indent="-17907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,Sans-Serif"/>
                        <a:buChar char="§"/>
                      </a:pPr>
                      <a:endParaRPr lang="en-US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de-DE" sz="1000" b="0" i="0" u="none" strike="noStrike" kern="1200" noProof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12700">
                      <a:solidFill>
                        <a:schemeClr val="bg2"/>
                      </a:solidFill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defTabSz="1088558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endParaRPr kumimoji="0" lang="de-DE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accent3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>
                      <a:solidFill>
                        <a:schemeClr val="bg2"/>
                      </a:solidFill>
                    </a:lnL>
                    <a:lnR w="0">
                      <a:noFill/>
                    </a:lnR>
                    <a:lnT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T>
                    <a:lnB w="19050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788427"/>
                  </a:ext>
                </a:extLst>
              </a:tr>
            </a:tbl>
          </a:graphicData>
        </a:graphic>
      </p:graphicFrame>
      <p:sp>
        <p:nvSpPr>
          <p:cNvPr id="387" name="TextBox 386">
            <a:extLst>
              <a:ext uri="{FF2B5EF4-FFF2-40B4-BE49-F238E27FC236}">
                <a16:creationId xmlns:a16="http://schemas.microsoft.com/office/drawing/2014/main" id="{045F789F-1F63-8E94-AF6F-8D70AF146CDD}"/>
              </a:ext>
            </a:extLst>
          </p:cNvPr>
          <p:cNvSpPr txBox="1"/>
          <p:nvPr/>
        </p:nvSpPr>
        <p:spPr>
          <a:xfrm>
            <a:off x="1420926" y="165676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endParaRPr lang="en-GB" sz="1800" kern="0" err="1"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2D5D20C-EFD6-7C7B-07D7-DD9565355793}"/>
              </a:ext>
            </a:extLst>
          </p:cNvPr>
          <p:cNvCxnSpPr>
            <a:cxnSpLocks/>
          </p:cNvCxnSpPr>
          <p:nvPr/>
        </p:nvCxnSpPr>
        <p:spPr>
          <a:xfrm>
            <a:off x="504001" y="2059124"/>
            <a:ext cx="11197286" cy="1277"/>
          </a:xfrm>
          <a:prstGeom prst="line">
            <a:avLst/>
          </a:prstGeom>
          <a:ln w="254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2" name="TextBox 391">
            <a:extLst>
              <a:ext uri="{FF2B5EF4-FFF2-40B4-BE49-F238E27FC236}">
                <a16:creationId xmlns:a16="http://schemas.microsoft.com/office/drawing/2014/main" id="{002A1BA9-C0B1-BB9B-21F5-6A1FAEA63642}"/>
              </a:ext>
            </a:extLst>
          </p:cNvPr>
          <p:cNvSpPr txBox="1">
            <a:spLocks/>
          </p:cNvSpPr>
          <p:nvPr/>
        </p:nvSpPr>
        <p:spPr>
          <a:xfrm>
            <a:off x="3531766" y="1895106"/>
            <a:ext cx="1351332" cy="10772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Key </a:t>
            </a:r>
            <a:r>
              <a:rPr lang="en-US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Milestones </a:t>
            </a:r>
            <a:r>
              <a:rPr lang="en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&amp; Progress View</a:t>
            </a:r>
            <a:r>
              <a:rPr lang="de-DE" sz="700" kern="0">
                <a:solidFill>
                  <a:srgbClr val="0070F2"/>
                </a:solidFill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  </a:t>
            </a:r>
            <a:endParaRPr lang="en-DE" sz="700" kern="0">
              <a:solidFill>
                <a:srgbClr val="0070F2"/>
              </a:solidFill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E88AC9-AD94-88B2-D481-51E5FF112DC5}"/>
              </a:ext>
            </a:extLst>
          </p:cNvPr>
          <p:cNvSpPr>
            <a:spLocks/>
          </p:cNvSpPr>
          <p:nvPr/>
        </p:nvSpPr>
        <p:spPr bwMode="gray">
          <a:xfrm>
            <a:off x="7433798" y="6537716"/>
            <a:ext cx="108000" cy="10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540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DE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72 Brand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" name="Titel 2">
            <a:extLst>
              <a:ext uri="{FF2B5EF4-FFF2-40B4-BE49-F238E27FC236}">
                <a16:creationId xmlns:a16="http://schemas.microsoft.com/office/drawing/2014/main" id="{BEFAEA6F-268F-88CF-717E-0023C04E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en-US" noProof="1">
                <a:solidFill>
                  <a:srgbClr val="0070F2"/>
                </a:solidFill>
              </a:rPr>
              <a:t>1. CDP Business Use Cases </a:t>
            </a:r>
            <a:r>
              <a:rPr lang="de-DE" noProof="1">
                <a:solidFill>
                  <a:srgbClr val="0070F2"/>
                </a:solidFill>
              </a:rPr>
              <a:t>| </a:t>
            </a:r>
            <a:r>
              <a:rPr lang="de-DE" noProof="1"/>
              <a:t>Compliance – Status &amp; Use Case Heatmap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3BC5D7-3FA5-C2F9-AF8C-763AF42339AC}"/>
              </a:ext>
            </a:extLst>
          </p:cNvPr>
          <p:cNvSpPr txBox="1">
            <a:spLocks/>
          </p:cNvSpPr>
          <p:nvPr/>
        </p:nvSpPr>
        <p:spPr>
          <a:xfrm rot="2746560">
            <a:off x="5285806" y="1375432"/>
            <a:ext cx="215444" cy="620363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1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. Jira Set-up &amp;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One Pager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51E18-7391-4564-AFA5-8999AFC7DE6B}"/>
              </a:ext>
            </a:extLst>
          </p:cNvPr>
          <p:cNvSpPr txBox="1">
            <a:spLocks/>
          </p:cNvSpPr>
          <p:nvPr/>
        </p:nvSpPr>
        <p:spPr>
          <a:xfrm rot="2746560">
            <a:off x="6050513" y="1312848"/>
            <a:ext cx="215444" cy="69410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2.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Architecture &amp;.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Feasibility Check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39FBE0-9F7D-F72A-4E8D-2CF563AB4553}"/>
              </a:ext>
            </a:extLst>
          </p:cNvPr>
          <p:cNvSpPr txBox="1">
            <a:spLocks/>
          </p:cNvSpPr>
          <p:nvPr/>
        </p:nvSpPr>
        <p:spPr>
          <a:xfrm rot="2746560">
            <a:off x="6806551" y="1164551"/>
            <a:ext cx="215444" cy="868828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700" b="1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3. </a:t>
            </a: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Use Case Finalized </a:t>
            </a:r>
            <a:b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</a:br>
            <a:r>
              <a:rPr lang="de-DE" sz="700" kern="0"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by Business</a:t>
            </a:r>
            <a:endParaRPr lang="en-DE" sz="700" kern="0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1F466-1007-090F-8C77-896AE29A21AC}"/>
              </a:ext>
            </a:extLst>
          </p:cNvPr>
          <p:cNvSpPr txBox="1">
            <a:spLocks/>
          </p:cNvSpPr>
          <p:nvPr/>
        </p:nvSpPr>
        <p:spPr>
          <a:xfrm rot="2746560">
            <a:off x="7598216" y="1085641"/>
            <a:ext cx="215444" cy="96180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4</a:t>
            </a:r>
            <a:r>
              <a:rPr lang="en-US" sz="700"/>
              <a:t>. Definition of Business</a:t>
            </a:r>
            <a:br>
              <a:rPr lang="en-US" sz="700"/>
            </a:br>
            <a:r>
              <a:rPr lang="en-US" sz="700"/>
              <a:t>Requirement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A9935-8CBC-EE20-A246-37373BC5E7D7}"/>
              </a:ext>
            </a:extLst>
          </p:cNvPr>
          <p:cNvSpPr txBox="1">
            <a:spLocks/>
          </p:cNvSpPr>
          <p:nvPr/>
        </p:nvSpPr>
        <p:spPr>
          <a:xfrm rot="2746560">
            <a:off x="8463596" y="1122878"/>
            <a:ext cx="107722" cy="963405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5</a:t>
            </a:r>
            <a:r>
              <a:rPr lang="en-US" sz="700"/>
              <a:t>. Feature Development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F0AED-38A6-81E1-5A1B-900EAC2A46CB}"/>
              </a:ext>
            </a:extLst>
          </p:cNvPr>
          <p:cNvSpPr txBox="1">
            <a:spLocks/>
          </p:cNvSpPr>
          <p:nvPr/>
        </p:nvSpPr>
        <p:spPr>
          <a:xfrm rot="2746560">
            <a:off x="9213383" y="920161"/>
            <a:ext cx="107722" cy="12022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6</a:t>
            </a:r>
            <a:r>
              <a:rPr lang="en-US" sz="700"/>
              <a:t>. Testing &amp; Business Sign-off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E69850-D601-EA48-9EF9-723B51C64105}"/>
              </a:ext>
            </a:extLst>
          </p:cNvPr>
          <p:cNvSpPr txBox="1">
            <a:spLocks/>
          </p:cNvSpPr>
          <p:nvPr/>
        </p:nvSpPr>
        <p:spPr>
          <a:xfrm rot="2746560">
            <a:off x="9829133" y="1242604"/>
            <a:ext cx="107722" cy="822341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7</a:t>
            </a:r>
            <a:r>
              <a:rPr lang="en-US" sz="700"/>
              <a:t>. Technical Go-Live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ACEC3F-7814-6564-BCA2-5386202D29E0}"/>
              </a:ext>
            </a:extLst>
          </p:cNvPr>
          <p:cNvSpPr txBox="1">
            <a:spLocks/>
          </p:cNvSpPr>
          <p:nvPr/>
        </p:nvSpPr>
        <p:spPr>
          <a:xfrm rot="2746560">
            <a:off x="10515147" y="1226278"/>
            <a:ext cx="107722" cy="841577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 b="1"/>
              <a:t>8</a:t>
            </a:r>
            <a:r>
              <a:rPr lang="en-US" sz="700"/>
              <a:t>. Business Adoption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EE6DE0-5509-E24C-7AB1-2BDB849F5A8B}"/>
              </a:ext>
            </a:extLst>
          </p:cNvPr>
          <p:cNvSpPr txBox="1">
            <a:spLocks/>
          </p:cNvSpPr>
          <p:nvPr/>
        </p:nvSpPr>
        <p:spPr>
          <a:xfrm rot="2746560">
            <a:off x="11293957" y="1192265"/>
            <a:ext cx="107722" cy="881652"/>
          </a:xfrm>
          <a:prstGeom prst="rect">
            <a:avLst/>
          </a:prstGeom>
          <a:noFill/>
        </p:spPr>
        <p:txBody>
          <a:bodyPr vert="vert270" wrap="none" lIns="0" tIns="0" rIns="0" bIns="0" rtlCol="0">
            <a:spAutoFit/>
          </a:bodyPr>
          <a:lstStyle/>
          <a:p>
            <a:r>
              <a:rPr lang="en-US" sz="700"/>
              <a:t>Overall Completeness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E167CA-BCF3-5261-5DFA-325B0590845C}"/>
              </a:ext>
            </a:extLst>
          </p:cNvPr>
          <p:cNvSpPr txBox="1">
            <a:spLocks/>
          </p:cNvSpPr>
          <p:nvPr/>
        </p:nvSpPr>
        <p:spPr>
          <a:xfrm>
            <a:off x="504001" y="1701012"/>
            <a:ext cx="191231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defTabSz="1088558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de-DE" sz="900" b="1">
                <a:latin typeface="+mn-lt"/>
              </a:rPr>
              <a:t>Use Case (UC) </a:t>
            </a:r>
            <a:br>
              <a:rPr lang="de-DE" sz="900" b="1">
                <a:latin typeface="+mn-lt"/>
              </a:rPr>
            </a:br>
            <a:r>
              <a:rPr lang="de-DE" sz="900">
                <a:latin typeface="+mn-lt"/>
              </a:rPr>
              <a:t>Use Case Owner &amp; Status Update</a:t>
            </a:r>
            <a:endParaRPr lang="en-DE" sz="900">
              <a:latin typeface="+mn-lt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A8AB949A-5031-BFA7-08FD-48EC10B71B1B}"/>
              </a:ext>
            </a:extLst>
          </p:cNvPr>
          <p:cNvGraphicFramePr>
            <a:graphicFrameLocks noGrp="1"/>
          </p:cNvGraphicFramePr>
          <p:nvPr/>
        </p:nvGraphicFramePr>
        <p:xfrm>
          <a:off x="10439183" y="123292"/>
          <a:ext cx="2031798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0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921297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25.10.2025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20" name="dritter_kreis">
            <a:extLst>
              <a:ext uri="{FF2B5EF4-FFF2-40B4-BE49-F238E27FC236}">
                <a16:creationId xmlns:a16="http://schemas.microsoft.com/office/drawing/2014/main" id="{908AA9CA-F2E0-7402-2476-5DBE2A44E181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713411" y="152872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950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66D6E-D17A-B985-63C3-31176C9E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3219152D-379D-BC83-7FCE-D2E850F219E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3219152D-379D-BC83-7FCE-D2E850F219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22102EE5-801C-C299-0DAE-70E834F7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(1/2)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738AAED-E924-44A7-A636-F36282531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0544121"/>
              </p:ext>
            </p:extLst>
          </p:nvPr>
        </p:nvGraphicFramePr>
        <p:xfrm>
          <a:off x="504001" y="2036224"/>
          <a:ext cx="11242624" cy="279207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1}}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1678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2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defTabSz="1087470">
                        <a:spcBef>
                          <a:spcPct val="0"/>
                        </a:spcBef>
                        <a:spcAft>
                          <a:spcPts val="100"/>
                        </a:spcAft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2}}</a:t>
                      </a:r>
                      <a:br>
                        <a:rPr lang="en-US" sz="700" b="1" dirty="0">
                          <a:latin typeface="+mn-lt"/>
                          <a:cs typeface="Arial"/>
                        </a:rPr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2}}</a:t>
                      </a:r>
                      <a:endParaRPr lang="en-US" sz="700" b="1" dirty="0">
                        <a:latin typeface="+mn-lt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2}}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934585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72 Brand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3}}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chemeClr val="accent1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835731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4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4}}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4}}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4}}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DE" sz="800"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8707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5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5}}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5}}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5}}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36552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6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6}}</a:t>
                      </a:r>
                      <a:br>
                        <a:rPr lang="en-US" sz="700" dirty="0"/>
                      </a:b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6}}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6}}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850514"/>
                  </a:ext>
                </a:extLst>
              </a:tr>
              <a:tr h="341817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7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7}}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7}}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7}}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6017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684BAE62-6C83-413D-8DF0-6FFDDFA7BFCA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{{AI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72 Brand" panose="020B0504030603020204" pitchFamily="34" charset="0"/>
              </a:rPr>
              <a:t>OverviewMessage1}}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7C26AF-C5B6-46E6-9C29-FC8FF94AF77D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80ABA4-9EB2-4498-8EC3-33D415EE607E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A355873-23F8-4BE4-8706-51E4331F4FE4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61D3C7-AEDD-42FF-B0D4-6016912D8EA0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FC80B7-462D-0F31-D0C2-2CC4BE579D7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DAC2BF-17E7-EC21-4FD4-D1D3E7FB68DF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9328F0B-FF78-5EEE-23DC-9F0DF216A3A9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D075EE3F-1670-F362-8245-7102592998F4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F364D61B-768D-80DF-CA8E-4AD78CB10D95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2C65040F-4055-BC84-D065-3E63844150E3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9EEB2864-79EA-7102-D835-98E957C0863F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5408FA71-995A-BA79-12B7-0C90F1C30C07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179665A1-E62B-391E-2CC0-5BE1BFFCE536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CD89C84-97E8-CEE9-9B15-713A736A0DC3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183A9C4-3D09-115F-8B01-A3E21D930521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E76DA291-21EA-4E5A-CBBB-B23AA27A086A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C52BBD6-7076-5E50-B68F-EC204BB09F2C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74FF9AE-AEBC-9462-9BAE-B6A5193DFD79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E45FE75-EDD3-DF04-C89E-DF1F70938727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001E1662-8222-291E-395E-97EDE7C28201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7052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B784-1B64-6AE0-FB8B-F07FC530B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FD335A23-9BE9-6FFA-8E69-7452A329224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5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FD335A23-9BE9-6FFA-8E69-7452A32922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3925C308-9233-DD22-0F06-93D36B6F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1" y="504000"/>
            <a:ext cx="11186476" cy="369332"/>
          </a:xfrm>
        </p:spPr>
        <p:txBody>
          <a:bodyPr vert="horz"/>
          <a:lstStyle/>
          <a:p>
            <a:r>
              <a:rPr lang="de-DE" noProof="1">
                <a:solidFill>
                  <a:srgbClr val="002A86"/>
                </a:solidFill>
              </a:rPr>
              <a:t>2. CDP Foundational Use Cases | </a:t>
            </a:r>
            <a:r>
              <a:rPr lang="de-DE" noProof="1"/>
              <a:t>Status Update (2/2)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B2052E5-9AAF-2BD8-6445-1B9C14EA65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02339"/>
              </p:ext>
            </p:extLst>
          </p:nvPr>
        </p:nvGraphicFramePr>
        <p:xfrm>
          <a:off x="504001" y="2036224"/>
          <a:ext cx="11242624" cy="294557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95102">
                  <a:extLst>
                    <a:ext uri="{9D8B030D-6E8A-4147-A177-3AD203B41FA5}">
                      <a16:colId xmlns:a16="http://schemas.microsoft.com/office/drawing/2014/main" val="2604398794"/>
                    </a:ext>
                  </a:extLst>
                </a:gridCol>
                <a:gridCol w="2176807">
                  <a:extLst>
                    <a:ext uri="{9D8B030D-6E8A-4147-A177-3AD203B41FA5}">
                      <a16:colId xmlns:a16="http://schemas.microsoft.com/office/drawing/2014/main" val="2756012199"/>
                    </a:ext>
                  </a:extLst>
                </a:gridCol>
                <a:gridCol w="7951040">
                  <a:extLst>
                    <a:ext uri="{9D8B030D-6E8A-4147-A177-3AD203B41FA5}">
                      <a16:colId xmlns:a16="http://schemas.microsoft.com/office/drawing/2014/main" val="1607541072"/>
                    </a:ext>
                  </a:extLst>
                </a:gridCol>
                <a:gridCol w="819675">
                  <a:extLst>
                    <a:ext uri="{9D8B030D-6E8A-4147-A177-3AD203B41FA5}">
                      <a16:colId xmlns:a16="http://schemas.microsoft.com/office/drawing/2014/main" val="4056551821"/>
                    </a:ext>
                  </a:extLst>
                </a:gridCol>
              </a:tblGrid>
              <a:tr h="39935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Use Case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Overall Status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>
                          <a:solidFill>
                            <a:schemeClr val="tx1"/>
                          </a:solidFill>
                          <a:latin typeface="+mj-lt"/>
                        </a:rPr>
                        <a:t>Status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48575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cs typeface="Arial Unicode MS"/>
                        </a:rPr>
                        <a:t>8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8}}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8}}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8}}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08855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i="0" u="none" strike="noStrike" kern="1200" noProof="0">
                        <a:solidFill>
                          <a:srgbClr val="92D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00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A4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610763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de-DE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9</a:t>
                      </a:r>
                      <a:endParaRPr lang="en-US" sz="700" b="1" kern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Arial Unicode MS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9}}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9}}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9}}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473885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10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10}}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10}}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10}}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7573048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11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11}}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11}}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11}}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9029581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12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12}}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12}}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12}}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247632"/>
                  </a:ext>
                </a:extLst>
              </a:tr>
              <a:tr h="399351">
                <a:tc>
                  <a:txBody>
                    <a:bodyPr/>
                    <a:lstStyle/>
                    <a:p>
                      <a:pPr marL="0" lvl="0" algn="ctr" defTabSz="1088231" rtl="0" eaLnBrk="1" fontAlgn="base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0AB00"/>
                        </a:buClr>
                        <a:buSzPct val="80000"/>
                      </a:pPr>
                      <a:r>
                        <a:rPr lang="en-US" sz="700" b="1" kern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Arial Unicode MS"/>
                        </a:rPr>
                        <a:t>13</a:t>
                      </a: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b="1" dirty="0">
                          <a:solidFill>
                            <a:srgbClr val="002A86"/>
                          </a:solidFill>
                        </a:rPr>
                        <a:t>{{Foundational Use Case Title 13}}</a:t>
                      </a: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700" b="0" kern="0" noProof="1">
                          <a:solidFill>
                            <a:srgbClr val="000000"/>
                          </a:solidFill>
                          <a:latin typeface="+mn-lt"/>
                        </a:rPr>
                        <a:t>{{Foundational Use Case Owner 13}}</a:t>
                      </a: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  <a:p>
                      <a:pPr marL="0" marR="0" lvl="0" indent="0" algn="l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de-DE" sz="700" b="0" i="0" u="none" strike="noStrike" kern="1200" cap="none" spc="0" normalizeH="0" baseline="0" noProof="1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0000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Arial"/>
                        </a:rPr>
                        <a:t>{{Overall Status FUC 13}}</a:t>
                      </a:r>
                    </a:p>
                    <a:p>
                      <a:pPr marL="171450" marR="0" lvl="0" indent="-171450" algn="just" defTabSz="1087470" rtl="0" eaLnBrk="1" fontAlgn="auto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ts val="1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700" b="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1" indent="0" algn="ctr" defTabSz="1088558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sz="1050" b="0" i="0" u="none" strike="noStrike" kern="1200" noProof="0" dirty="0">
                        <a:solidFill>
                          <a:srgbClr val="92D050"/>
                        </a:solidFill>
                        <a:highlight>
                          <a:srgbClr val="FFFF00"/>
                        </a:highlight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9D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9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040972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CD8BE60-FCA3-F9BB-E313-D2DB8A847795}"/>
              </a:ext>
            </a:extLst>
          </p:cNvPr>
          <p:cNvSpPr/>
          <p:nvPr/>
        </p:nvSpPr>
        <p:spPr>
          <a:xfrm>
            <a:off x="484233" y="1569905"/>
            <a:ext cx="11160000" cy="261586"/>
          </a:xfrm>
          <a:prstGeom prst="rect">
            <a:avLst/>
          </a:prstGeom>
        </p:spPr>
        <p:txBody>
          <a:bodyPr wrap="square" lIns="91416" tIns="45708" rIns="91416" bIns="45708" anchor="t">
            <a:spAutoFit/>
          </a:bodyPr>
          <a:lstStyle/>
          <a:p>
            <a:pPr marL="178435" marR="0" lvl="0" indent="-178435" algn="l" defTabSz="108812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+mn-ea"/>
                <a:cs typeface="+mn-cs"/>
              </a:rPr>
              <a:t>All CDP Foundational Use Cases are on track and will enable business adoption. 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14F9FE-210E-698B-81D3-BAFFFC47D077}"/>
              </a:ext>
            </a:extLst>
          </p:cNvPr>
          <p:cNvCxnSpPr>
            <a:cxnSpLocks/>
          </p:cNvCxnSpPr>
          <p:nvPr/>
        </p:nvCxnSpPr>
        <p:spPr>
          <a:xfrm flipV="1">
            <a:off x="546657" y="1604761"/>
            <a:ext cx="11174831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4A7581A-EFD7-05FC-65A8-923249C651FC}"/>
              </a:ext>
            </a:extLst>
          </p:cNvPr>
          <p:cNvSpPr txBox="1"/>
          <p:nvPr/>
        </p:nvSpPr>
        <p:spPr>
          <a:xfrm>
            <a:off x="517667" y="1353606"/>
            <a:ext cx="1132439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3578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>
                <a:ln>
                  <a:noFill/>
                </a:ln>
                <a:solidFill>
                  <a:srgbClr val="0070F2"/>
                </a:solidFill>
                <a:effectLst/>
                <a:uLnTx/>
                <a:uFillTx/>
                <a:latin typeface="Arial"/>
                <a:ea typeface="Arial Unicode MS" pitchFamily="34" charset="-128"/>
                <a:cs typeface="Arial Unicode MS" pitchFamily="34" charset="-128"/>
              </a:rPr>
              <a:t>Key Message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91D674A-032C-97DB-09ED-8E9FE86828BC}"/>
              </a:ext>
            </a:extLst>
          </p:cNvPr>
          <p:cNvGraphicFramePr>
            <a:graphicFrameLocks noGrp="1"/>
          </p:cNvGraphicFramePr>
          <p:nvPr/>
        </p:nvGraphicFramePr>
        <p:xfrm>
          <a:off x="10293715" y="638646"/>
          <a:ext cx="1837895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4521">
                  <a:extLst>
                    <a:ext uri="{9D8B030D-6E8A-4147-A177-3AD203B41FA5}">
                      <a16:colId xmlns:a16="http://schemas.microsoft.com/office/drawing/2014/main" val="567310072"/>
                    </a:ext>
                  </a:extLst>
                </a:gridCol>
                <a:gridCol w="833374">
                  <a:extLst>
                    <a:ext uri="{9D8B030D-6E8A-4147-A177-3AD203B41FA5}">
                      <a16:colId xmlns:a16="http://schemas.microsoft.com/office/drawing/2014/main" val="3107298705"/>
                    </a:ext>
                  </a:extLst>
                </a:gridCol>
              </a:tblGrid>
              <a:tr h="266267"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Overall Status</a:t>
                      </a:r>
                    </a:p>
                    <a:p>
                      <a:r>
                        <a:rPr lang="en-US" sz="1100" b="1">
                          <a:solidFill>
                            <a:srgbClr val="0070F2"/>
                          </a:solidFill>
                        </a:rPr>
                        <a:t>28.10.2025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chemeClr val="accent2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7684250"/>
                  </a:ext>
                </a:extLst>
              </a:tr>
            </a:tbl>
          </a:graphicData>
        </a:graphic>
      </p:graphicFrame>
      <p:sp>
        <p:nvSpPr>
          <p:cNvPr id="14" name="dritter_kreis">
            <a:extLst>
              <a:ext uri="{FF2B5EF4-FFF2-40B4-BE49-F238E27FC236}">
                <a16:creationId xmlns:a16="http://schemas.microsoft.com/office/drawing/2014/main" id="{DF7C222B-8501-2581-BC86-28109E782FA2}"/>
              </a:ext>
            </a:extLst>
          </p:cNvPr>
          <p:cNvSpPr>
            <a:spLocks noChangeAspect="1" noChangeArrowheads="1"/>
          </p:cNvSpPr>
          <p:nvPr/>
        </p:nvSpPr>
        <p:spPr bwMode="gray">
          <a:xfrm>
            <a:off x="11494691" y="668226"/>
            <a:ext cx="251934" cy="251934"/>
          </a:xfrm>
          <a:prstGeom prst="ellipse">
            <a:avLst/>
          </a:prstGeom>
          <a:solidFill>
            <a:schemeClr val="accent3"/>
          </a:solidFill>
          <a:ln w="9525" algn="ctr">
            <a:noFill/>
            <a:round/>
            <a:headEnd/>
            <a:tailEnd/>
          </a:ln>
          <a:effectLst/>
        </p:spPr>
        <p:txBody>
          <a:bodyPr wrap="none" lIns="89977" tIns="46788" rIns="89977" bIns="46788" anchor="ctr"/>
          <a:lstStyle/>
          <a:p>
            <a:pPr marL="0" marR="0" lvl="0" indent="0" algn="ctr" defTabSz="10884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</a:t>
            </a:r>
            <a:endParaRPr kumimoji="0" lang="en-US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F9697E-F440-CCB8-06C6-5A952EBF1F58}"/>
              </a:ext>
            </a:extLst>
          </p:cNvPr>
          <p:cNvSpPr txBox="1"/>
          <p:nvPr/>
        </p:nvSpPr>
        <p:spPr>
          <a:xfrm>
            <a:off x="1212574" y="1759226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err="1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FB73BA-8160-4318-C955-FD703CFBCA8C}"/>
              </a:ext>
            </a:extLst>
          </p:cNvPr>
          <p:cNvGrpSpPr/>
          <p:nvPr/>
        </p:nvGrpSpPr>
        <p:grpSpPr>
          <a:xfrm>
            <a:off x="8416613" y="6529844"/>
            <a:ext cx="3035627" cy="276443"/>
            <a:chOff x="8425119" y="6189621"/>
            <a:chExt cx="3035627" cy="27644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4948307-9D4D-445E-91DA-4F40091520AF}"/>
                </a:ext>
              </a:extLst>
            </p:cNvPr>
            <p:cNvGrpSpPr/>
            <p:nvPr/>
          </p:nvGrpSpPr>
          <p:grpSpPr>
            <a:xfrm>
              <a:off x="9316179" y="6190553"/>
              <a:ext cx="2144567" cy="275511"/>
              <a:chOff x="9452248" y="6581190"/>
              <a:chExt cx="2144567" cy="275511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2B8BA1A8-89CA-56D0-9396-2674F4774806}"/>
                  </a:ext>
                </a:extLst>
              </p:cNvPr>
              <p:cNvGrpSpPr/>
              <p:nvPr/>
            </p:nvGrpSpPr>
            <p:grpSpPr>
              <a:xfrm>
                <a:off x="10100387" y="6581190"/>
                <a:ext cx="506279" cy="123111"/>
                <a:chOff x="6295651" y="6636723"/>
                <a:chExt cx="506279" cy="123111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4802ED4-0230-7AA5-0D99-74BCF445DD51}"/>
                    </a:ext>
                  </a:extLst>
                </p:cNvPr>
                <p:cNvSpPr/>
                <p:nvPr/>
              </p:nvSpPr>
              <p:spPr bwMode="gray">
                <a:xfrm>
                  <a:off x="6295651" y="6650902"/>
                  <a:ext cx="108000" cy="108000"/>
                </a:xfrm>
                <a:prstGeom prst="rect">
                  <a:avLst/>
                </a:prstGeom>
                <a:solidFill>
                  <a:srgbClr val="FFC933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BF5CECEF-74A4-51A6-16DB-06E6DD0325CA}"/>
                    </a:ext>
                  </a:extLst>
                </p:cNvPr>
                <p:cNvSpPr txBox="1"/>
                <p:nvPr/>
              </p:nvSpPr>
              <p:spPr>
                <a:xfrm>
                  <a:off x="6439651" y="6636723"/>
                  <a:ext cx="362279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delayed</a:t>
                  </a:r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B21A568-41A0-D22A-1382-88CE1F0D962A}"/>
                  </a:ext>
                </a:extLst>
              </p:cNvPr>
              <p:cNvGrpSpPr/>
              <p:nvPr/>
            </p:nvGrpSpPr>
            <p:grpSpPr>
              <a:xfrm>
                <a:off x="10725052" y="6581190"/>
                <a:ext cx="871763" cy="275511"/>
                <a:chOff x="6118362" y="6636723"/>
                <a:chExt cx="871763" cy="275511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47ACFF95-9363-D10D-12B9-482A17B5D5B6}"/>
                    </a:ext>
                  </a:extLst>
                </p:cNvPr>
                <p:cNvSpPr/>
                <p:nvPr/>
              </p:nvSpPr>
              <p:spPr bwMode="gray">
                <a:xfrm>
                  <a:off x="6118362" y="6650902"/>
                  <a:ext cx="108000" cy="108000"/>
                </a:xfrm>
                <a:prstGeom prst="rect">
                  <a:avLst/>
                </a:prstGeom>
                <a:solidFill>
                  <a:srgbClr val="D20A0A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2F0C3655-065F-F995-0932-925EDAD1A268}"/>
                    </a:ext>
                  </a:extLst>
                </p:cNvPr>
                <p:cNvSpPr txBox="1"/>
                <p:nvPr/>
              </p:nvSpPr>
              <p:spPr>
                <a:xfrm>
                  <a:off x="6255950" y="6636723"/>
                  <a:ext cx="73417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lang="en-GB" sz="800" kern="0">
                      <a:solidFill>
                        <a:srgbClr val="000000"/>
                      </a:solidFill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b</a:t>
                  </a:r>
                  <a:r>
                    <a:rPr kumimoji="0" lang="en-GB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locked / a</a:t>
                  </a: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t risk</a:t>
                  </a:r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09961D0B-A129-6220-7717-6728640437AE}"/>
                    </a:ext>
                  </a:extLst>
                </p:cNvPr>
                <p:cNvSpPr txBox="1"/>
                <p:nvPr/>
              </p:nvSpPr>
              <p:spPr>
                <a:xfrm>
                  <a:off x="6414762" y="6789123"/>
                  <a:ext cx="65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B020143-B2DB-5EA8-CE07-989466E6C3DB}"/>
                  </a:ext>
                </a:extLst>
              </p:cNvPr>
              <p:cNvGrpSpPr/>
              <p:nvPr/>
            </p:nvGrpSpPr>
            <p:grpSpPr>
              <a:xfrm>
                <a:off x="9452248" y="6581190"/>
                <a:ext cx="511088" cy="123111"/>
                <a:chOff x="6454275" y="6636723"/>
                <a:chExt cx="511088" cy="123111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9D24DB5-5497-70FC-4648-7DAB4C9F6546}"/>
                    </a:ext>
                  </a:extLst>
                </p:cNvPr>
                <p:cNvSpPr/>
                <p:nvPr/>
              </p:nvSpPr>
              <p:spPr bwMode="gray">
                <a:xfrm>
                  <a:off x="6454275" y="6650902"/>
                  <a:ext cx="108000" cy="108000"/>
                </a:xfrm>
                <a:prstGeom prst="rect">
                  <a:avLst/>
                </a:prstGeom>
                <a:solidFill>
                  <a:srgbClr val="36A41D"/>
                </a:solidFill>
                <a:ln w="25400" algn="ctr">
                  <a:noFill/>
                  <a:miter lim="800000"/>
                  <a:headEnd/>
                  <a:tailEnd/>
                </a:ln>
              </p:spPr>
              <p:txBody>
                <a:bodyPr lIns="90000" tIns="72000" rIns="90000" bIns="72000" rtlCol="0" anchor="ctr"/>
                <a:lstStyle/>
                <a:p>
                  <a:pPr marL="0" marR="0" lvl="0" indent="0" algn="r" defTabSz="914400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endParaRPr kumimoji="0" lang="en-DE" sz="1800" b="0" i="0" u="none" strike="noStrike" kern="0" cap="none" spc="0" normalizeH="0" baseline="0" noProof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72 Brand"/>
                    <a:ea typeface="Arial Unicode MS" pitchFamily="34" charset="-128"/>
                    <a:cs typeface="Arial Unicode MS" pitchFamily="34" charset="-128"/>
                  </a:endParaRP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C3299797-137D-97DC-2FF5-5F6A780387BE}"/>
                    </a:ext>
                  </a:extLst>
                </p:cNvPr>
                <p:cNvSpPr txBox="1"/>
                <p:nvPr/>
              </p:nvSpPr>
              <p:spPr>
                <a:xfrm>
                  <a:off x="6598275" y="6636723"/>
                  <a:ext cx="367088" cy="123111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 marL="0" marR="0" lvl="0" indent="0" algn="r" defTabSz="1088776" rtl="0" eaLnBrk="1" fontAlgn="base" latinLnBrk="0" hangingPunct="1">
                    <a:lnSpc>
                      <a:spcPct val="100000"/>
                    </a:lnSpc>
                    <a:spcBef>
                      <a:spcPct val="50000"/>
                    </a:spcBef>
                    <a:spcAft>
                      <a:spcPct val="0"/>
                    </a:spcAft>
                    <a:buClr>
                      <a:srgbClr val="F0AB00"/>
                    </a:buClr>
                    <a:buSzPct val="80000"/>
                    <a:buFontTx/>
                    <a:buNone/>
                    <a:tabLst/>
                    <a:defRPr/>
                  </a:pPr>
                  <a:r>
                    <a:rPr kumimoji="0" lang="en-DE" sz="8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72 Brand"/>
                      <a:ea typeface="Arial Unicode MS" pitchFamily="34" charset="-128"/>
                      <a:cs typeface="Arial Unicode MS" pitchFamily="34" charset="-128"/>
                    </a:rPr>
                    <a:t>on track</a:t>
                  </a:r>
                </a:p>
              </p:txBody>
            </p:sp>
          </p:grp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9A294C-B891-1C58-7B1E-513F453DCBF0}"/>
                </a:ext>
              </a:extLst>
            </p:cNvPr>
            <p:cNvSpPr/>
            <p:nvPr/>
          </p:nvSpPr>
          <p:spPr bwMode="gray">
            <a:xfrm>
              <a:off x="8425119" y="6190553"/>
              <a:ext cx="108000" cy="108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algn="ctr">
              <a:noFill/>
              <a:miter lim="800000"/>
              <a:headEnd/>
              <a:tailEnd/>
            </a:ln>
          </p:spPr>
          <p:txBody>
            <a:bodyPr lIns="90000" tIns="72000" rIns="90000" bIns="72000" rtlCol="0" anchor="ctr"/>
            <a:lstStyle/>
            <a:p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endParaRPr kumimoji="0" lang="en-DE" sz="1800" b="0" i="0" u="none" strike="noStrike" kern="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071F2-0FDA-3FC7-A24A-2464422D359B}"/>
                </a:ext>
              </a:extLst>
            </p:cNvPr>
            <p:cNvSpPr txBox="1"/>
            <p:nvPr/>
          </p:nvSpPr>
          <p:spPr>
            <a:xfrm>
              <a:off x="8562017" y="6189621"/>
              <a:ext cx="669757" cy="1231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1088776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>
                  <a:srgbClr val="F0AB00"/>
                </a:buClr>
                <a:buSzPct val="80000"/>
                <a:buFontTx/>
                <a:buNone/>
                <a:tabLst/>
                <a:defRPr/>
              </a:pPr>
              <a:r>
                <a:rPr lang="en-US" sz="800" kern="0">
                  <a:solidFill>
                    <a:srgbClr val="000000"/>
                  </a:solidFill>
                  <a:latin typeface="72 Brand"/>
                  <a:ea typeface="Arial Unicode MS" pitchFamily="34" charset="-128"/>
                  <a:cs typeface="Arial Unicode MS" pitchFamily="34" charset="-128"/>
                </a:rPr>
                <a:t>n</a:t>
              </a:r>
              <a:r>
                <a:rPr kumimoji="0" lang="en-US" sz="800" b="0" i="0" u="none" strike="noStrike" kern="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ot</a:t>
              </a:r>
              <a:r>
                <a:rPr kumimoji="0" lang="en-US" sz="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72 Brand"/>
                  <a:ea typeface="Arial Unicode MS" pitchFamily="34" charset="-128"/>
                  <a:cs typeface="Arial Unicode MS" pitchFamily="34" charset="-128"/>
                </a:rPr>
                <a:t> started</a:t>
              </a:r>
              <a:endParaRPr kumimoji="0" lang="en-DE" sz="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399000F-4FFB-0F47-8B2F-8895ABC5AABF}"/>
              </a:ext>
            </a:extLst>
          </p:cNvPr>
          <p:cNvSpPr txBox="1">
            <a:spLocks/>
          </p:cNvSpPr>
          <p:nvPr/>
        </p:nvSpPr>
        <p:spPr>
          <a:xfrm>
            <a:off x="8840805" y="288129"/>
            <a:ext cx="2905820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1088776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de-DE" sz="11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Owner: </a:t>
            </a:r>
            <a:r>
              <a:rPr kumimoji="0" lang="de-DE" sz="110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72 Brand" panose="020B0504030603020204" pitchFamily="34" charset="0"/>
                <a:ea typeface="Arial Unicode MS" pitchFamily="34" charset="-128"/>
                <a:cs typeface="Arial Unicode MS" pitchFamily="34" charset="-128"/>
              </a:rPr>
              <a:t>OCV Team, Marketing Team</a:t>
            </a:r>
            <a:endParaRPr kumimoji="0" lang="de-DE" sz="110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highlight>
                <a:srgbClr val="FFFF00"/>
              </a:highlight>
              <a:uLnTx/>
              <a:uFillTx/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29759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21" hidden="1">
            <a:extLst>
              <a:ext uri="{FF2B5EF4-FFF2-40B4-BE49-F238E27FC236}">
                <a16:creationId xmlns:a16="http://schemas.microsoft.com/office/drawing/2014/main" id="{EAA23CB6-246F-47D8-A9DC-B6A0B13EDD3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7933" y="515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22" name="Object 21" hidden="1">
                        <a:extLst>
                          <a:ext uri="{FF2B5EF4-FFF2-40B4-BE49-F238E27FC236}">
                            <a16:creationId xmlns:a16="http://schemas.microsoft.com/office/drawing/2014/main" id="{EAA23CB6-246F-47D8-A9DC-B6A0B13EDD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33" y="5155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1F46F7A-ACFF-49CE-A0E9-6BD30EDB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370" y="505523"/>
            <a:ext cx="11177741" cy="369362"/>
          </a:xfrm>
        </p:spPr>
        <p:txBody>
          <a:bodyPr vert="horz"/>
          <a:lstStyle/>
          <a:p>
            <a:pPr>
              <a:spcBef>
                <a:spcPts val="300"/>
              </a:spcBef>
              <a:spcAft>
                <a:spcPct val="0"/>
              </a:spcAft>
            </a:pPr>
            <a:r>
              <a:rPr lang="en-US" sz="1949" b="1" dirty="0">
                <a:latin typeface="+mj-lt"/>
              </a:rPr>
              <a:t>{{UseCaseOnePagerTitel1}}</a:t>
            </a:r>
            <a:br>
              <a:rPr lang="en-US" sz="1949" b="1" dirty="0">
                <a:latin typeface="72 Brand Medium"/>
                <a:ea typeface="+mj-lt"/>
                <a:cs typeface="+mj-lt"/>
              </a:rPr>
            </a:br>
            <a:endParaRPr lang="en-US" dirty="0">
              <a:latin typeface="72 Brand Medium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6307A8-CBF1-440C-B5F4-9274698CE55C}"/>
              </a:ext>
            </a:extLst>
          </p:cNvPr>
          <p:cNvSpPr/>
          <p:nvPr/>
        </p:nvSpPr>
        <p:spPr bwMode="gray">
          <a:xfrm>
            <a:off x="508371" y="1406650"/>
            <a:ext cx="11483223" cy="4789894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304">
              <a:defRPr/>
            </a:pPr>
            <a:endParaRPr lang="en-GB" sz="1796">
              <a:solidFill>
                <a:prstClr val="white"/>
              </a:solid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9F5BB3-C97D-4FB8-8E0D-01B339EA7573}"/>
              </a:ext>
            </a:extLst>
          </p:cNvPr>
          <p:cNvSpPr/>
          <p:nvPr/>
        </p:nvSpPr>
        <p:spPr bwMode="gray">
          <a:xfrm>
            <a:off x="599749" y="1509759"/>
            <a:ext cx="4317751" cy="161108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Problem statement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latin typeface="72 Brand"/>
                <a:cs typeface="Arial"/>
              </a:rPr>
              <a:t>{{UseCaseOnePagerPB1}}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00C1BE-3AB4-47B2-8DAF-BCFCE1085D0E}"/>
              </a:ext>
            </a:extLst>
          </p:cNvPr>
          <p:cNvSpPr/>
          <p:nvPr/>
        </p:nvSpPr>
        <p:spPr bwMode="gray">
          <a:xfrm>
            <a:off x="599749" y="3195032"/>
            <a:ext cx="4317751" cy="2911529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Scope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900" dirty="0">
              <a:solidFill>
                <a:srgbClr val="000000"/>
              </a:solidFill>
              <a:latin typeface="Arial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{{UseCaseOnePagerScope1}}</a:t>
            </a: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700" dirty="0">
              <a:solidFill>
                <a:srgbClr val="000000"/>
              </a:solidFill>
              <a:highlight>
                <a:srgbClr val="FFFF00"/>
              </a:highlight>
              <a:latin typeface="Arial"/>
              <a:cs typeface="Arial"/>
            </a:endParaRPr>
          </a:p>
          <a:p>
            <a:pPr marL="171399" indent="-171399" defTabSz="913578">
              <a:buFont typeface="Arial,Sans-Serif"/>
              <a:buChar char="•"/>
              <a:defRPr/>
            </a:pPr>
            <a:endParaRPr lang="en-US" sz="10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EF3A94-C028-4342-907E-40D400942590}"/>
              </a:ext>
            </a:extLst>
          </p:cNvPr>
          <p:cNvSpPr/>
          <p:nvPr/>
        </p:nvSpPr>
        <p:spPr bwMode="gray">
          <a:xfrm>
            <a:off x="5030394" y="1509760"/>
            <a:ext cx="3785075" cy="45968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Value &amp; KPIs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{{UseCaseOnePagerV&amp;KPI1}}</a:t>
            </a:r>
          </a:p>
          <a:p>
            <a:pPr defTabSz="914400"/>
            <a:endParaRPr lang="en-US" sz="1100" dirty="0">
              <a:solidFill>
                <a:srgbClr val="000000"/>
              </a:solidFill>
              <a:latin typeface="72 Brand"/>
              <a:cs typeface="Arial"/>
            </a:endParaRPr>
          </a:p>
          <a:p>
            <a:pPr defTabSz="913304">
              <a:spcAft>
                <a:spcPts val="300"/>
              </a:spcAft>
              <a:defRPr/>
            </a:pPr>
            <a:endParaRPr lang="en-GB" sz="1400" dirty="0">
              <a:solidFill>
                <a:srgbClr val="0070F2"/>
              </a:solidFill>
              <a:latin typeface="72 Brand Medium"/>
            </a:endParaRPr>
          </a:p>
          <a:p>
            <a:pPr defTabSz="913578">
              <a:spcAft>
                <a:spcPts val="300"/>
              </a:spcAft>
              <a:defRPr/>
            </a:pPr>
            <a:endParaRPr lang="en-US" sz="1000" dirty="0">
              <a:solidFill>
                <a:srgbClr val="000000"/>
              </a:solidFill>
              <a:latin typeface="72 Brand"/>
              <a:cs typeface="Arial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A80C4-C191-49F1-A263-B103EBF70439}"/>
              </a:ext>
            </a:extLst>
          </p:cNvPr>
          <p:cNvSpPr>
            <a:spLocks/>
          </p:cNvSpPr>
          <p:nvPr/>
        </p:nvSpPr>
        <p:spPr bwMode="gray">
          <a:xfrm>
            <a:off x="8928356" y="2297799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unit 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{{UseCaseOnePagerBU1}}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112845-C5E9-4904-ACA1-E3CE47096904}"/>
              </a:ext>
            </a:extLst>
          </p:cNvPr>
          <p:cNvSpPr>
            <a:spLocks/>
          </p:cNvSpPr>
          <p:nvPr/>
        </p:nvSpPr>
        <p:spPr bwMode="gray">
          <a:xfrm>
            <a:off x="8928358" y="1509759"/>
            <a:ext cx="2971857" cy="728226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Use case owner (</a:t>
            </a:r>
            <a:r>
              <a:rPr lang="en-DE" sz="1400">
                <a:solidFill>
                  <a:srgbClr val="0070F2"/>
                </a:solidFill>
                <a:latin typeface="72 Brand Medium"/>
              </a:rPr>
              <a:t>IDM</a:t>
            </a:r>
            <a:r>
              <a:rPr lang="en-GB" sz="1400" dirty="0">
                <a:solidFill>
                  <a:srgbClr val="0070F2"/>
                </a:solidFill>
                <a:latin typeface="72 Brand Medium"/>
              </a:rPr>
              <a:t>)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3304">
              <a:buClr>
                <a:srgbClr val="3CA014"/>
              </a:buClr>
              <a:defRPr/>
            </a:pPr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{{UseCaseOnePagerOwner1}}</a:t>
            </a:r>
          </a:p>
          <a:p>
            <a:pPr defTabSz="913304">
              <a:buClr>
                <a:srgbClr val="3CA014"/>
              </a:buClr>
              <a:defRPr/>
            </a:pPr>
            <a:endParaRPr lang="en-US" sz="1100" dirty="0">
              <a:solidFill>
                <a:srgbClr val="000000"/>
              </a:solidFill>
              <a:highlight>
                <a:srgbClr val="FFFF00"/>
              </a:highlight>
              <a:latin typeface="72 Brand"/>
              <a:cs typeface="Arial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D30885-3D51-4A18-B024-C78176E39DD5}"/>
              </a:ext>
            </a:extLst>
          </p:cNvPr>
          <p:cNvSpPr>
            <a:spLocks/>
          </p:cNvSpPr>
          <p:nvPr/>
        </p:nvSpPr>
        <p:spPr bwMode="gray">
          <a:xfrm>
            <a:off x="8928356" y="4091597"/>
            <a:ext cx="2971855" cy="97194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contacts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UseCaseOnePagerScopeBC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FD9B79-041D-4034-876E-318003D6AE7E}"/>
              </a:ext>
            </a:extLst>
          </p:cNvPr>
          <p:cNvSpPr>
            <a:spLocks/>
          </p:cNvSpPr>
          <p:nvPr/>
        </p:nvSpPr>
        <p:spPr bwMode="gray">
          <a:xfrm>
            <a:off x="8925468" y="5136674"/>
            <a:ext cx="2971855" cy="969885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Affected key users</a:t>
            </a: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</a:t>
            </a:r>
            <a:r>
              <a:rPr lang="en-US" sz="1100" dirty="0" err="1">
                <a:solidFill>
                  <a:srgbClr val="000000"/>
                </a:solidFill>
                <a:cs typeface="Arial"/>
              </a:rPr>
              <a:t>UseCaseOnePagerScopeAFK</a:t>
            </a:r>
            <a:r>
              <a:rPr lang="en-US" sz="1100" dirty="0">
                <a:solidFill>
                  <a:srgbClr val="000000"/>
                </a:solidFill>
                <a:cs typeface="Arial"/>
              </a:rPr>
              <a:t>}}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357AE-B31E-4BF4-B6A6-C1DC9613230A}"/>
              </a:ext>
            </a:extLst>
          </p:cNvPr>
          <p:cNvSpPr>
            <a:spLocks/>
          </p:cNvSpPr>
          <p:nvPr/>
        </p:nvSpPr>
        <p:spPr bwMode="gray">
          <a:xfrm>
            <a:off x="8928356" y="3190892"/>
            <a:ext cx="2971855" cy="827568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344" tIns="45672" rIns="91344" bIns="4567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3304">
              <a:spcAft>
                <a:spcPts val="300"/>
              </a:spcAft>
              <a:defRPr/>
            </a:pPr>
            <a:r>
              <a:rPr lang="en-GB" sz="1400" dirty="0">
                <a:solidFill>
                  <a:srgbClr val="0070F2"/>
                </a:solidFill>
                <a:latin typeface="72 Brand Medium"/>
              </a:rPr>
              <a:t>Business sub-unit</a:t>
            </a:r>
            <a:endParaRPr lang="en-GB" sz="1400" dirty="0">
              <a:solidFill>
                <a:srgbClr val="0070F2"/>
              </a:solidFill>
              <a:latin typeface="72 Brand Medium"/>
              <a:cs typeface="Arial"/>
            </a:endParaRPr>
          </a:p>
          <a:p>
            <a:pPr defTabSz="914400"/>
            <a:r>
              <a:rPr lang="en-US" sz="1100" dirty="0">
                <a:solidFill>
                  <a:srgbClr val="000000"/>
                </a:solidFill>
                <a:cs typeface="Arial"/>
              </a:rPr>
              <a:t>{{UseCaseOnePagerBSU1}}</a:t>
            </a:r>
          </a:p>
          <a:p>
            <a:pPr defTabSz="913304">
              <a:defRPr/>
            </a:pPr>
            <a:endParaRPr lang="en-US" sz="11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467BBC-04CD-4F91-92CE-8D8AB53837C3}"/>
              </a:ext>
            </a:extLst>
          </p:cNvPr>
          <p:cNvSpPr/>
          <p:nvPr/>
        </p:nvSpPr>
        <p:spPr>
          <a:xfrm>
            <a:off x="5782481" y="3822952"/>
            <a:ext cx="663563" cy="655526"/>
          </a:xfrm>
          <a:prstGeom prst="rect">
            <a:avLst/>
          </a:prstGeom>
          <a:solidFill>
            <a:schemeClr val="bg1">
              <a:lumMod val="50000"/>
              <a:alpha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34E48B2-5927-4E30-AA9E-CE2AD6ED143E}"/>
              </a:ext>
            </a:extLst>
          </p:cNvPr>
          <p:cNvSpPr/>
          <p:nvPr/>
        </p:nvSpPr>
        <p:spPr>
          <a:xfrm>
            <a:off x="7153790" y="3832279"/>
            <a:ext cx="663563" cy="655526"/>
          </a:xfrm>
          <a:prstGeom prst="rect">
            <a:avLst/>
          </a:prstGeom>
          <a:solidFill>
            <a:srgbClr val="002A86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E756F-E4EF-4B6E-A013-8F978B62D2B7}"/>
              </a:ext>
            </a:extLst>
          </p:cNvPr>
          <p:cNvSpPr/>
          <p:nvPr/>
        </p:nvSpPr>
        <p:spPr>
          <a:xfrm>
            <a:off x="6468136" y="3822952"/>
            <a:ext cx="663563" cy="655526"/>
          </a:xfrm>
          <a:prstGeom prst="rect">
            <a:avLst/>
          </a:prstGeom>
          <a:solidFill>
            <a:srgbClr val="0070F2">
              <a:alpha val="3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F0F7947-6073-49B2-8C3A-555FE2504C2C}"/>
              </a:ext>
            </a:extLst>
          </p:cNvPr>
          <p:cNvSpPr/>
          <p:nvPr/>
        </p:nvSpPr>
        <p:spPr>
          <a:xfrm>
            <a:off x="5782481" y="5174440"/>
            <a:ext cx="663563" cy="655526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5716C9-B6B4-4ECD-976C-BF1B61E4AED9}"/>
              </a:ext>
            </a:extLst>
          </p:cNvPr>
          <p:cNvSpPr/>
          <p:nvPr/>
        </p:nvSpPr>
        <p:spPr>
          <a:xfrm>
            <a:off x="7153790" y="5174441"/>
            <a:ext cx="663563" cy="655526"/>
          </a:xfrm>
          <a:prstGeom prst="rect">
            <a:avLst/>
          </a:prstGeom>
          <a:solidFill>
            <a:srgbClr val="002A8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0416436-E6D5-424D-92F2-57C4B446FF41}"/>
              </a:ext>
            </a:extLst>
          </p:cNvPr>
          <p:cNvSpPr/>
          <p:nvPr/>
        </p:nvSpPr>
        <p:spPr>
          <a:xfrm>
            <a:off x="6468136" y="5174440"/>
            <a:ext cx="663563" cy="655526"/>
          </a:xfrm>
          <a:prstGeom prst="rect">
            <a:avLst/>
          </a:prstGeom>
          <a:solidFill>
            <a:srgbClr val="0070F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FC379F-A183-4C02-8AA6-C0FB64FB7EC8}"/>
              </a:ext>
            </a:extLst>
          </p:cNvPr>
          <p:cNvSpPr/>
          <p:nvPr/>
        </p:nvSpPr>
        <p:spPr>
          <a:xfrm>
            <a:off x="5782481" y="4498696"/>
            <a:ext cx="663563" cy="655526"/>
          </a:xfrm>
          <a:prstGeom prst="rect">
            <a:avLst/>
          </a:prstGeom>
          <a:solidFill>
            <a:schemeClr val="bg1">
              <a:lumMod val="50000"/>
              <a:alpha val="5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AFA53B-D952-4747-9E2D-5BC16132A362}"/>
              </a:ext>
            </a:extLst>
          </p:cNvPr>
          <p:cNvSpPr/>
          <p:nvPr/>
        </p:nvSpPr>
        <p:spPr>
          <a:xfrm>
            <a:off x="7153790" y="4498696"/>
            <a:ext cx="663563" cy="655526"/>
          </a:xfrm>
          <a:prstGeom prst="rect">
            <a:avLst/>
          </a:prstGeom>
          <a:solidFill>
            <a:srgbClr val="002A8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FC743-EF36-4368-B487-5166769CB9FD}"/>
              </a:ext>
            </a:extLst>
          </p:cNvPr>
          <p:cNvSpPr/>
          <p:nvPr/>
        </p:nvSpPr>
        <p:spPr>
          <a:xfrm>
            <a:off x="6468136" y="4498696"/>
            <a:ext cx="663563" cy="655526"/>
          </a:xfrm>
          <a:prstGeom prst="rect">
            <a:avLst/>
          </a:prstGeom>
          <a:solidFill>
            <a:srgbClr val="0070F2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endParaRPr lang="de-DE" sz="700" kern="0" err="1">
              <a:solidFill>
                <a:prstClr val="white"/>
              </a:solidFill>
              <a:latin typeface="Graphik Light"/>
            </a:endParaRPr>
          </a:p>
        </p:txBody>
      </p:sp>
      <p:sp>
        <p:nvSpPr>
          <p:cNvPr id="37" name="Rectangle 63">
            <a:extLst>
              <a:ext uri="{FF2B5EF4-FFF2-40B4-BE49-F238E27FC236}">
                <a16:creationId xmlns:a16="http://schemas.microsoft.com/office/drawing/2014/main" id="{E3310F6D-1963-4F0B-A62B-89EFBCFB8F34}"/>
              </a:ext>
            </a:extLst>
          </p:cNvPr>
          <p:cNvSpPr/>
          <p:nvPr/>
        </p:nvSpPr>
        <p:spPr>
          <a:xfrm>
            <a:off x="6468132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70F2"/>
                </a:solidFill>
                <a:latin typeface="72 Brand Medium"/>
              </a:rPr>
              <a:t>Costs Saving</a:t>
            </a:r>
          </a:p>
        </p:txBody>
      </p:sp>
      <p:sp>
        <p:nvSpPr>
          <p:cNvPr id="38" name="Rectangle 63">
            <a:extLst>
              <a:ext uri="{FF2B5EF4-FFF2-40B4-BE49-F238E27FC236}">
                <a16:creationId xmlns:a16="http://schemas.microsoft.com/office/drawing/2014/main" id="{C3586167-F2F3-4D01-8959-2D03D437AF20}"/>
              </a:ext>
            </a:extLst>
          </p:cNvPr>
          <p:cNvSpPr/>
          <p:nvPr/>
        </p:nvSpPr>
        <p:spPr>
          <a:xfrm>
            <a:off x="7153788" y="3594932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002A86"/>
                </a:solidFill>
                <a:latin typeface="72 Brand Medium"/>
              </a:rPr>
              <a:t>Revenue Enabling</a:t>
            </a:r>
          </a:p>
        </p:txBody>
      </p:sp>
      <p:sp>
        <p:nvSpPr>
          <p:cNvPr id="39" name="Rectangle 63">
            <a:extLst>
              <a:ext uri="{FF2B5EF4-FFF2-40B4-BE49-F238E27FC236}">
                <a16:creationId xmlns:a16="http://schemas.microsoft.com/office/drawing/2014/main" id="{B12D2E4D-5593-4EC3-8ADC-47827A0EFA14}"/>
              </a:ext>
            </a:extLst>
          </p:cNvPr>
          <p:cNvSpPr/>
          <p:nvPr/>
        </p:nvSpPr>
        <p:spPr>
          <a:xfrm>
            <a:off x="5782478" y="3594933"/>
            <a:ext cx="662056" cy="89111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lIns="0" tIns="91392" rIns="0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srgbClr val="FFFFFF">
                    <a:lumMod val="50000"/>
                  </a:srgbClr>
                </a:solidFill>
                <a:latin typeface="72 Brand Medium"/>
              </a:rPr>
              <a:t>Costs Prevention</a:t>
            </a:r>
          </a:p>
        </p:txBody>
      </p:sp>
      <p:sp>
        <p:nvSpPr>
          <p:cNvPr id="40" name="Rectangle 63">
            <a:extLst>
              <a:ext uri="{FF2B5EF4-FFF2-40B4-BE49-F238E27FC236}">
                <a16:creationId xmlns:a16="http://schemas.microsoft.com/office/drawing/2014/main" id="{34635045-C65C-41BA-A199-5E95CD8A4CEE}"/>
              </a:ext>
            </a:extLst>
          </p:cNvPr>
          <p:cNvSpPr/>
          <p:nvPr/>
        </p:nvSpPr>
        <p:spPr>
          <a:xfrm rot="5400000">
            <a:off x="7679201" y="4776577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Already Recurring Annually</a:t>
            </a:r>
          </a:p>
        </p:txBody>
      </p:sp>
      <p:sp>
        <p:nvSpPr>
          <p:cNvPr id="41" name="Rectangle 63">
            <a:extLst>
              <a:ext uri="{FF2B5EF4-FFF2-40B4-BE49-F238E27FC236}">
                <a16:creationId xmlns:a16="http://schemas.microsoft.com/office/drawing/2014/main" id="{E11FE1B8-2219-4805-85E8-CA8AAAA88F3B}"/>
              </a:ext>
            </a:extLst>
          </p:cNvPr>
          <p:cNvSpPr/>
          <p:nvPr/>
        </p:nvSpPr>
        <p:spPr>
          <a:xfrm rot="5400000">
            <a:off x="7679202" y="4108877"/>
            <a:ext cx="662056" cy="90204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One-Time</a:t>
            </a:r>
          </a:p>
        </p:txBody>
      </p:sp>
      <p:sp>
        <p:nvSpPr>
          <p:cNvPr id="42" name="Rectangle 63">
            <a:extLst>
              <a:ext uri="{FF2B5EF4-FFF2-40B4-BE49-F238E27FC236}">
                <a16:creationId xmlns:a16="http://schemas.microsoft.com/office/drawing/2014/main" id="{95535CD2-FDEA-485E-B81C-D1D39A808CA9}"/>
              </a:ext>
            </a:extLst>
          </p:cNvPr>
          <p:cNvSpPr/>
          <p:nvPr/>
        </p:nvSpPr>
        <p:spPr>
          <a:xfrm rot="5400000">
            <a:off x="7679202" y="5452322"/>
            <a:ext cx="662056" cy="10629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tIns="91392" bIns="91392" rtlCol="0" anchor="ctr"/>
          <a:lstStyle/>
          <a:p>
            <a:pPr algn="ctr" defTabSz="913852">
              <a:defRPr/>
            </a:pPr>
            <a:r>
              <a:rPr lang="en-US" sz="700" kern="0">
                <a:solidFill>
                  <a:prstClr val="black">
                    <a:lumMod val="75000"/>
                    <a:lumOff val="25000"/>
                  </a:prstClr>
                </a:solidFill>
                <a:latin typeface="72 Brand Medium"/>
              </a:rPr>
              <a:t>Future Recurring Annually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DE257F-B4E4-43DA-86AE-201331655251}"/>
              </a:ext>
            </a:extLst>
          </p:cNvPr>
          <p:cNvSpPr txBox="1"/>
          <p:nvPr/>
        </p:nvSpPr>
        <p:spPr>
          <a:xfrm>
            <a:off x="10721135" y="105653"/>
            <a:ext cx="127045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CPR</a:t>
            </a:r>
            <a:endParaRPr lang="de-DE" sz="1000">
              <a:latin typeface="72 Brand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FC73BA1-9AFF-4685-8FC5-9D615BA25C2A}"/>
              </a:ext>
            </a:extLst>
          </p:cNvPr>
          <p:cNvSpPr txBox="1"/>
          <p:nvPr/>
        </p:nvSpPr>
        <p:spPr>
          <a:xfrm>
            <a:off x="5895481" y="5856227"/>
            <a:ext cx="1871026" cy="215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088122">
              <a:defRPr/>
            </a:pPr>
            <a:r>
              <a:rPr lang="en-US" sz="800" i="1">
                <a:solidFill>
                  <a:srgbClr val="000000"/>
                </a:solidFill>
                <a:latin typeface="72 Brand"/>
                <a:cs typeface="Arial"/>
              </a:rPr>
              <a:t>Quantitative values are to be defined </a:t>
            </a:r>
            <a:endParaRPr lang="de-DE" sz="800" i="1">
              <a:solidFill>
                <a:srgbClr val="000000"/>
              </a:solidFill>
              <a:latin typeface="72 Brand"/>
            </a:endParaRPr>
          </a:p>
        </p:txBody>
      </p:sp>
      <p:grpSp>
        <p:nvGrpSpPr>
          <p:cNvPr id="63" name="Group 128">
            <a:extLst>
              <a:ext uri="{FF2B5EF4-FFF2-40B4-BE49-F238E27FC236}">
                <a16:creationId xmlns:a16="http://schemas.microsoft.com/office/drawing/2014/main" id="{25096A61-CBE5-4328-BCAD-C2AA84475C6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309415" y="5318678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4" name="Freeform 129">
              <a:extLst>
                <a:ext uri="{FF2B5EF4-FFF2-40B4-BE49-F238E27FC236}">
                  <a16:creationId xmlns:a16="http://schemas.microsoft.com/office/drawing/2014/main" id="{B641277B-312E-4DB0-B064-A81984FE5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5" name="Freeform 130">
              <a:extLst>
                <a:ext uri="{FF2B5EF4-FFF2-40B4-BE49-F238E27FC236}">
                  <a16:creationId xmlns:a16="http://schemas.microsoft.com/office/drawing/2014/main" id="{9F83DAF6-F612-4838-AD69-DE929789E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6" name="Freeform 131">
              <a:extLst>
                <a:ext uri="{FF2B5EF4-FFF2-40B4-BE49-F238E27FC236}">
                  <a16:creationId xmlns:a16="http://schemas.microsoft.com/office/drawing/2014/main" id="{BFF7F8DE-6ACA-4C18-BBFA-FA6013371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7" name="Freeform 132">
              <a:extLst>
                <a:ext uri="{FF2B5EF4-FFF2-40B4-BE49-F238E27FC236}">
                  <a16:creationId xmlns:a16="http://schemas.microsoft.com/office/drawing/2014/main" id="{4518140C-636B-4699-9729-7A22ED4CA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8" name="Freeform 133">
              <a:extLst>
                <a:ext uri="{FF2B5EF4-FFF2-40B4-BE49-F238E27FC236}">
                  <a16:creationId xmlns:a16="http://schemas.microsoft.com/office/drawing/2014/main" id="{CB5463A3-AD68-4A96-B534-DD1F2E7ECB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69" name="Freeform 134">
              <a:extLst>
                <a:ext uri="{FF2B5EF4-FFF2-40B4-BE49-F238E27FC236}">
                  <a16:creationId xmlns:a16="http://schemas.microsoft.com/office/drawing/2014/main" id="{4626AE28-4342-40EF-9EE4-E3CACA10A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70" name="Freeform 135">
              <a:extLst>
                <a:ext uri="{FF2B5EF4-FFF2-40B4-BE49-F238E27FC236}">
                  <a16:creationId xmlns:a16="http://schemas.microsoft.com/office/drawing/2014/main" id="{EF091B33-A1B6-42A5-8590-0B3DCF8275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5A07DB3-0E5A-7891-568D-72FADF38ADF1}"/>
              </a:ext>
            </a:extLst>
          </p:cNvPr>
          <p:cNvSpPr txBox="1"/>
          <p:nvPr/>
        </p:nvSpPr>
        <p:spPr>
          <a:xfrm>
            <a:off x="5537752" y="105653"/>
            <a:ext cx="54058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de-DE" sz="1000" b="1" i="1" kern="0">
                <a:latin typeface="72 Brand"/>
                <a:ea typeface="Arial Unicode MS" pitchFamily="34" charset="-128"/>
                <a:cs typeface="Arial Unicode MS" pitchFamily="34" charset="-128"/>
              </a:rPr>
              <a:t>Use CaseType: </a:t>
            </a:r>
            <a:r>
              <a:rPr lang="de-DE" sz="1000" i="1" kern="0">
                <a:latin typeface="72 Brand"/>
                <a:ea typeface="Arial Unicode MS" pitchFamily="34" charset="-128"/>
                <a:cs typeface="Arial Unicode MS" pitchFamily="34" charset="-128"/>
              </a:rPr>
              <a:t>CDP Business Adoption</a:t>
            </a:r>
            <a:endParaRPr lang="de-DE" sz="1000">
              <a:latin typeface="72 Bran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DA22-1638-53F4-B737-9A6C3F509565}"/>
              </a:ext>
            </a:extLst>
          </p:cNvPr>
          <p:cNvSpPr txBox="1"/>
          <p:nvPr/>
        </p:nvSpPr>
        <p:spPr>
          <a:xfrm>
            <a:off x="2168866" y="2889603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user problem can be solved with the use case?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EAA030-67A6-6C4B-0D74-B7794C0B650C}"/>
              </a:ext>
            </a:extLst>
          </p:cNvPr>
          <p:cNvSpPr txBox="1"/>
          <p:nvPr/>
        </p:nvSpPr>
        <p:spPr>
          <a:xfrm>
            <a:off x="2168866" y="5891115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is the scope of the solution?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6F17-2E76-8A0E-417C-88BC0D0384A9}"/>
              </a:ext>
            </a:extLst>
          </p:cNvPr>
          <p:cNvSpPr txBox="1"/>
          <p:nvPr/>
        </p:nvSpPr>
        <p:spPr>
          <a:xfrm>
            <a:off x="7271715" y="2654658"/>
            <a:ext cx="158332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value can be created?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ABBD39-C7E1-6AAA-441F-81E8F4574EF6}"/>
              </a:ext>
            </a:extLst>
          </p:cNvPr>
          <p:cNvSpPr txBox="1"/>
          <p:nvPr/>
        </p:nvSpPr>
        <p:spPr>
          <a:xfrm>
            <a:off x="5712688" y="3297401"/>
            <a:ext cx="311805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How can the value be measured?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411016-561D-C72D-0480-6F0FB962613C}"/>
              </a:ext>
            </a:extLst>
          </p:cNvPr>
          <p:cNvSpPr txBox="1"/>
          <p:nvPr/>
        </p:nvSpPr>
        <p:spPr>
          <a:xfrm>
            <a:off x="9242959" y="332276"/>
            <a:ext cx="274863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088122">
              <a:defRPr/>
            </a:pPr>
            <a:r>
              <a:rPr lang="en-US" sz="800" i="1">
                <a:solidFill>
                  <a:schemeClr val="bg1">
                    <a:lumMod val="75000"/>
                  </a:schemeClr>
                </a:solidFill>
                <a:latin typeface="72 Brand"/>
                <a:cs typeface="Arial"/>
              </a:rPr>
              <a:t>What type of use case is it?</a:t>
            </a:r>
            <a:endParaRPr lang="de-DE" sz="800" i="1">
              <a:solidFill>
                <a:schemeClr val="bg1">
                  <a:lumMod val="75000"/>
                </a:schemeClr>
              </a:solidFill>
              <a:latin typeface="72 Brand"/>
            </a:endParaRPr>
          </a:p>
        </p:txBody>
      </p:sp>
      <p:grpSp>
        <p:nvGrpSpPr>
          <p:cNvPr id="3" name="Group 128">
            <a:extLst>
              <a:ext uri="{FF2B5EF4-FFF2-40B4-BE49-F238E27FC236}">
                <a16:creationId xmlns:a16="http://schemas.microsoft.com/office/drawing/2014/main" id="{353A254B-6594-0B9E-91E4-82D31BBB091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561533" y="4619841"/>
            <a:ext cx="385202" cy="359812"/>
            <a:chOff x="5686" y="1950"/>
            <a:chExt cx="440" cy="411"/>
          </a:xfrm>
          <a:solidFill>
            <a:schemeClr val="bg1"/>
          </a:solidFill>
        </p:grpSpPr>
        <p:sp>
          <p:nvSpPr>
            <p:cNvPr id="6" name="Freeform 129">
              <a:extLst>
                <a:ext uri="{FF2B5EF4-FFF2-40B4-BE49-F238E27FC236}">
                  <a16:creationId xmlns:a16="http://schemas.microsoft.com/office/drawing/2014/main" id="{4BB6DC85-5185-827C-92E7-16BC139EDD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6" y="2183"/>
              <a:ext cx="91" cy="163"/>
            </a:xfrm>
            <a:custGeom>
              <a:avLst/>
              <a:gdLst>
                <a:gd name="T0" fmla="*/ 54 w 60"/>
                <a:gd name="T1" fmla="*/ 109 h 109"/>
                <a:gd name="T2" fmla="*/ 6 w 60"/>
                <a:gd name="T3" fmla="*/ 109 h 109"/>
                <a:gd name="T4" fmla="*/ 0 w 60"/>
                <a:gd name="T5" fmla="*/ 103 h 109"/>
                <a:gd name="T6" fmla="*/ 0 w 60"/>
                <a:gd name="T7" fmla="*/ 6 h 109"/>
                <a:gd name="T8" fmla="*/ 6 w 60"/>
                <a:gd name="T9" fmla="*/ 0 h 109"/>
                <a:gd name="T10" fmla="*/ 54 w 60"/>
                <a:gd name="T11" fmla="*/ 0 h 109"/>
                <a:gd name="T12" fmla="*/ 60 w 60"/>
                <a:gd name="T13" fmla="*/ 6 h 109"/>
                <a:gd name="T14" fmla="*/ 60 w 60"/>
                <a:gd name="T15" fmla="*/ 103 h 109"/>
                <a:gd name="T16" fmla="*/ 54 w 60"/>
                <a:gd name="T17" fmla="*/ 109 h 109"/>
                <a:gd name="T18" fmla="*/ 12 w 60"/>
                <a:gd name="T19" fmla="*/ 97 h 109"/>
                <a:gd name="T20" fmla="*/ 48 w 60"/>
                <a:gd name="T21" fmla="*/ 97 h 109"/>
                <a:gd name="T22" fmla="*/ 48 w 60"/>
                <a:gd name="T23" fmla="*/ 12 h 109"/>
                <a:gd name="T24" fmla="*/ 12 w 60"/>
                <a:gd name="T25" fmla="*/ 12 h 109"/>
                <a:gd name="T26" fmla="*/ 12 w 60"/>
                <a:gd name="T27" fmla="*/ 9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0" h="109">
                  <a:moveTo>
                    <a:pt x="54" y="109"/>
                  </a:moveTo>
                  <a:cubicBezTo>
                    <a:pt x="6" y="109"/>
                    <a:pt x="6" y="109"/>
                    <a:pt x="6" y="109"/>
                  </a:cubicBezTo>
                  <a:cubicBezTo>
                    <a:pt x="3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7" y="0"/>
                    <a:pt x="60" y="3"/>
                    <a:pt x="60" y="6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6"/>
                    <a:pt x="57" y="109"/>
                    <a:pt x="54" y="109"/>
                  </a:cubicBezTo>
                  <a:close/>
                  <a:moveTo>
                    <a:pt x="12" y="97"/>
                  </a:moveTo>
                  <a:cubicBezTo>
                    <a:pt x="48" y="97"/>
                    <a:pt x="48" y="97"/>
                    <a:pt x="48" y="97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0" name="Freeform 130">
              <a:extLst>
                <a:ext uri="{FF2B5EF4-FFF2-40B4-BE49-F238E27FC236}">
                  <a16:creationId xmlns:a16="http://schemas.microsoft.com/office/drawing/2014/main" id="{C8A28576-780F-6B0A-4C79-5C4D40E7E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7" y="2231"/>
              <a:ext cx="369" cy="130"/>
            </a:xfrm>
            <a:custGeom>
              <a:avLst/>
              <a:gdLst>
                <a:gd name="T0" fmla="*/ 105 w 241"/>
                <a:gd name="T1" fmla="*/ 87 h 87"/>
                <a:gd name="T2" fmla="*/ 40 w 241"/>
                <a:gd name="T3" fmla="*/ 70 h 87"/>
                <a:gd name="T4" fmla="*/ 5 w 241"/>
                <a:gd name="T5" fmla="*/ 58 h 87"/>
                <a:gd name="T6" fmla="*/ 1 w 241"/>
                <a:gd name="T7" fmla="*/ 50 h 87"/>
                <a:gd name="T8" fmla="*/ 9 w 241"/>
                <a:gd name="T9" fmla="*/ 46 h 87"/>
                <a:gd name="T10" fmla="*/ 44 w 241"/>
                <a:gd name="T11" fmla="*/ 58 h 87"/>
                <a:gd name="T12" fmla="*/ 173 w 241"/>
                <a:gd name="T13" fmla="*/ 47 h 87"/>
                <a:gd name="T14" fmla="*/ 224 w 241"/>
                <a:gd name="T15" fmla="*/ 21 h 87"/>
                <a:gd name="T16" fmla="*/ 201 w 241"/>
                <a:gd name="T17" fmla="*/ 16 h 87"/>
                <a:gd name="T18" fmla="*/ 148 w 241"/>
                <a:gd name="T19" fmla="*/ 34 h 87"/>
                <a:gd name="T20" fmla="*/ 140 w 241"/>
                <a:gd name="T21" fmla="*/ 30 h 87"/>
                <a:gd name="T22" fmla="*/ 144 w 241"/>
                <a:gd name="T23" fmla="*/ 22 h 87"/>
                <a:gd name="T24" fmla="*/ 197 w 241"/>
                <a:gd name="T25" fmla="*/ 4 h 87"/>
                <a:gd name="T26" fmla="*/ 239 w 241"/>
                <a:gd name="T27" fmla="*/ 18 h 87"/>
                <a:gd name="T28" fmla="*/ 241 w 241"/>
                <a:gd name="T29" fmla="*/ 23 h 87"/>
                <a:gd name="T30" fmla="*/ 238 w 241"/>
                <a:gd name="T31" fmla="*/ 28 h 87"/>
                <a:gd name="T32" fmla="*/ 179 w 241"/>
                <a:gd name="T33" fmla="*/ 58 h 87"/>
                <a:gd name="T34" fmla="*/ 105 w 241"/>
                <a:gd name="T3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1" h="87">
                  <a:moveTo>
                    <a:pt x="105" y="87"/>
                  </a:moveTo>
                  <a:cubicBezTo>
                    <a:pt x="89" y="87"/>
                    <a:pt x="72" y="81"/>
                    <a:pt x="40" y="70"/>
                  </a:cubicBezTo>
                  <a:cubicBezTo>
                    <a:pt x="30" y="66"/>
                    <a:pt x="19" y="62"/>
                    <a:pt x="5" y="58"/>
                  </a:cubicBezTo>
                  <a:cubicBezTo>
                    <a:pt x="2" y="57"/>
                    <a:pt x="0" y="53"/>
                    <a:pt x="1" y="50"/>
                  </a:cubicBezTo>
                  <a:cubicBezTo>
                    <a:pt x="2" y="47"/>
                    <a:pt x="6" y="45"/>
                    <a:pt x="9" y="46"/>
                  </a:cubicBezTo>
                  <a:cubicBezTo>
                    <a:pt x="22" y="51"/>
                    <a:pt x="34" y="55"/>
                    <a:pt x="44" y="58"/>
                  </a:cubicBezTo>
                  <a:cubicBezTo>
                    <a:pt x="110" y="81"/>
                    <a:pt x="110" y="81"/>
                    <a:pt x="173" y="47"/>
                  </a:cubicBezTo>
                  <a:cubicBezTo>
                    <a:pt x="187" y="40"/>
                    <a:pt x="204" y="31"/>
                    <a:pt x="224" y="21"/>
                  </a:cubicBezTo>
                  <a:cubicBezTo>
                    <a:pt x="215" y="14"/>
                    <a:pt x="209" y="14"/>
                    <a:pt x="201" y="16"/>
                  </a:cubicBezTo>
                  <a:cubicBezTo>
                    <a:pt x="148" y="34"/>
                    <a:pt x="148" y="34"/>
                    <a:pt x="148" y="34"/>
                  </a:cubicBezTo>
                  <a:cubicBezTo>
                    <a:pt x="145" y="35"/>
                    <a:pt x="141" y="33"/>
                    <a:pt x="140" y="30"/>
                  </a:cubicBezTo>
                  <a:cubicBezTo>
                    <a:pt x="139" y="27"/>
                    <a:pt x="141" y="23"/>
                    <a:pt x="144" y="22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213" y="0"/>
                    <a:pt x="225" y="4"/>
                    <a:pt x="239" y="18"/>
                  </a:cubicBezTo>
                  <a:cubicBezTo>
                    <a:pt x="241" y="19"/>
                    <a:pt x="241" y="21"/>
                    <a:pt x="241" y="23"/>
                  </a:cubicBezTo>
                  <a:cubicBezTo>
                    <a:pt x="241" y="25"/>
                    <a:pt x="239" y="27"/>
                    <a:pt x="238" y="28"/>
                  </a:cubicBezTo>
                  <a:cubicBezTo>
                    <a:pt x="213" y="40"/>
                    <a:pt x="194" y="50"/>
                    <a:pt x="179" y="58"/>
                  </a:cubicBezTo>
                  <a:cubicBezTo>
                    <a:pt x="142" y="78"/>
                    <a:pt x="125" y="87"/>
                    <a:pt x="105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2" name="Freeform 131">
              <a:extLst>
                <a:ext uri="{FF2B5EF4-FFF2-40B4-BE49-F238E27FC236}">
                  <a16:creationId xmlns:a16="http://schemas.microsoft.com/office/drawing/2014/main" id="{294AD484-D4F5-7150-61CE-4F5A4EEC2A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" y="2201"/>
              <a:ext cx="233" cy="90"/>
            </a:xfrm>
            <a:custGeom>
              <a:avLst/>
              <a:gdLst>
                <a:gd name="T0" fmla="*/ 132 w 152"/>
                <a:gd name="T1" fmla="*/ 60 h 60"/>
                <a:gd name="T2" fmla="*/ 66 w 152"/>
                <a:gd name="T3" fmla="*/ 60 h 60"/>
                <a:gd name="T4" fmla="*/ 60 w 152"/>
                <a:gd name="T5" fmla="*/ 54 h 60"/>
                <a:gd name="T6" fmla="*/ 66 w 152"/>
                <a:gd name="T7" fmla="*/ 48 h 60"/>
                <a:gd name="T8" fmla="*/ 132 w 152"/>
                <a:gd name="T9" fmla="*/ 48 h 60"/>
                <a:gd name="T10" fmla="*/ 140 w 152"/>
                <a:gd name="T11" fmla="*/ 42 h 60"/>
                <a:gd name="T12" fmla="*/ 132 w 152"/>
                <a:gd name="T13" fmla="*/ 36 h 60"/>
                <a:gd name="T14" fmla="*/ 96 w 152"/>
                <a:gd name="T15" fmla="*/ 36 h 60"/>
                <a:gd name="T16" fmla="*/ 92 w 152"/>
                <a:gd name="T17" fmla="*/ 34 h 60"/>
                <a:gd name="T18" fmla="*/ 42 w 152"/>
                <a:gd name="T19" fmla="*/ 12 h 60"/>
                <a:gd name="T20" fmla="*/ 6 w 152"/>
                <a:gd name="T21" fmla="*/ 12 h 60"/>
                <a:gd name="T22" fmla="*/ 0 w 152"/>
                <a:gd name="T23" fmla="*/ 6 h 60"/>
                <a:gd name="T24" fmla="*/ 6 w 152"/>
                <a:gd name="T25" fmla="*/ 0 h 60"/>
                <a:gd name="T26" fmla="*/ 42 w 152"/>
                <a:gd name="T27" fmla="*/ 0 h 60"/>
                <a:gd name="T28" fmla="*/ 98 w 152"/>
                <a:gd name="T29" fmla="*/ 24 h 60"/>
                <a:gd name="T30" fmla="*/ 132 w 152"/>
                <a:gd name="T31" fmla="*/ 24 h 60"/>
                <a:gd name="T32" fmla="*/ 152 w 152"/>
                <a:gd name="T33" fmla="*/ 42 h 60"/>
                <a:gd name="T34" fmla="*/ 132 w 152"/>
                <a:gd name="T35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2" h="60">
                  <a:moveTo>
                    <a:pt x="132" y="60"/>
                  </a:moveTo>
                  <a:cubicBezTo>
                    <a:pt x="66" y="60"/>
                    <a:pt x="66" y="60"/>
                    <a:pt x="66" y="60"/>
                  </a:cubicBezTo>
                  <a:cubicBezTo>
                    <a:pt x="63" y="60"/>
                    <a:pt x="60" y="57"/>
                    <a:pt x="60" y="54"/>
                  </a:cubicBezTo>
                  <a:cubicBezTo>
                    <a:pt x="60" y="51"/>
                    <a:pt x="63" y="48"/>
                    <a:pt x="66" y="48"/>
                  </a:cubicBezTo>
                  <a:cubicBezTo>
                    <a:pt x="132" y="48"/>
                    <a:pt x="132" y="48"/>
                    <a:pt x="132" y="48"/>
                  </a:cubicBezTo>
                  <a:cubicBezTo>
                    <a:pt x="138" y="48"/>
                    <a:pt x="140" y="45"/>
                    <a:pt x="140" y="42"/>
                  </a:cubicBezTo>
                  <a:cubicBezTo>
                    <a:pt x="140" y="39"/>
                    <a:pt x="138" y="36"/>
                    <a:pt x="132" y="36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4" y="36"/>
                    <a:pt x="93" y="36"/>
                    <a:pt x="92" y="34"/>
                  </a:cubicBezTo>
                  <a:cubicBezTo>
                    <a:pt x="85" y="28"/>
                    <a:pt x="67" y="12"/>
                    <a:pt x="42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69" y="0"/>
                    <a:pt x="90" y="16"/>
                    <a:pt x="98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45" y="24"/>
                    <a:pt x="152" y="33"/>
                    <a:pt x="152" y="42"/>
                  </a:cubicBezTo>
                  <a:cubicBezTo>
                    <a:pt x="152" y="51"/>
                    <a:pt x="145" y="60"/>
                    <a:pt x="1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18" name="Freeform 132">
              <a:extLst>
                <a:ext uri="{FF2B5EF4-FFF2-40B4-BE49-F238E27FC236}">
                  <a16:creationId xmlns:a16="http://schemas.microsoft.com/office/drawing/2014/main" id="{B33F9E8B-37D1-8BFF-7C0D-26997632EF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3" y="1950"/>
              <a:ext cx="128" cy="125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1" name="Freeform 133">
              <a:extLst>
                <a:ext uri="{FF2B5EF4-FFF2-40B4-BE49-F238E27FC236}">
                  <a16:creationId xmlns:a16="http://schemas.microsoft.com/office/drawing/2014/main" id="{ED69918A-28C7-2AE6-F58E-27C7BD6B0A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1" y="2075"/>
              <a:ext cx="128" cy="126"/>
            </a:xfrm>
            <a:custGeom>
              <a:avLst/>
              <a:gdLst>
                <a:gd name="T0" fmla="*/ 42 w 84"/>
                <a:gd name="T1" fmla="*/ 84 h 84"/>
                <a:gd name="T2" fmla="*/ 0 w 84"/>
                <a:gd name="T3" fmla="*/ 42 h 84"/>
                <a:gd name="T4" fmla="*/ 42 w 84"/>
                <a:gd name="T5" fmla="*/ 0 h 84"/>
                <a:gd name="T6" fmla="*/ 84 w 84"/>
                <a:gd name="T7" fmla="*/ 42 h 84"/>
                <a:gd name="T8" fmla="*/ 42 w 84"/>
                <a:gd name="T9" fmla="*/ 84 h 84"/>
                <a:gd name="T10" fmla="*/ 42 w 84"/>
                <a:gd name="T11" fmla="*/ 12 h 84"/>
                <a:gd name="T12" fmla="*/ 12 w 84"/>
                <a:gd name="T13" fmla="*/ 42 h 84"/>
                <a:gd name="T14" fmla="*/ 42 w 84"/>
                <a:gd name="T15" fmla="*/ 72 h 84"/>
                <a:gd name="T16" fmla="*/ 72 w 84"/>
                <a:gd name="T17" fmla="*/ 42 h 84"/>
                <a:gd name="T18" fmla="*/ 42 w 84"/>
                <a:gd name="T19" fmla="*/ 1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65" y="0"/>
                    <a:pt x="84" y="19"/>
                    <a:pt x="84" y="42"/>
                  </a:cubicBezTo>
                  <a:cubicBezTo>
                    <a:pt x="84" y="65"/>
                    <a:pt x="65" y="84"/>
                    <a:pt x="42" y="84"/>
                  </a:cubicBezTo>
                  <a:close/>
                  <a:moveTo>
                    <a:pt x="42" y="12"/>
                  </a:moveTo>
                  <a:cubicBezTo>
                    <a:pt x="25" y="12"/>
                    <a:pt x="12" y="26"/>
                    <a:pt x="12" y="42"/>
                  </a:cubicBezTo>
                  <a:cubicBezTo>
                    <a:pt x="12" y="59"/>
                    <a:pt x="25" y="72"/>
                    <a:pt x="42" y="72"/>
                  </a:cubicBezTo>
                  <a:cubicBezTo>
                    <a:pt x="59" y="72"/>
                    <a:pt x="72" y="59"/>
                    <a:pt x="72" y="42"/>
                  </a:cubicBezTo>
                  <a:cubicBezTo>
                    <a:pt x="72" y="26"/>
                    <a:pt x="59" y="12"/>
                    <a:pt x="4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5" name="Freeform 134">
              <a:extLst>
                <a:ext uri="{FF2B5EF4-FFF2-40B4-BE49-F238E27FC236}">
                  <a16:creationId xmlns:a16="http://schemas.microsoft.com/office/drawing/2014/main" id="{00BE37B0-7313-9C20-C9F6-8C76BFF7B4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6" y="2111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  <p:sp>
          <p:nvSpPr>
            <p:cNvPr id="26" name="Freeform 135">
              <a:extLst>
                <a:ext uri="{FF2B5EF4-FFF2-40B4-BE49-F238E27FC236}">
                  <a16:creationId xmlns:a16="http://schemas.microsoft.com/office/drawing/2014/main" id="{B0A277D3-5E45-49E2-5F13-4D801DD7DB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8" y="1986"/>
              <a:ext cx="18" cy="54"/>
            </a:xfrm>
            <a:custGeom>
              <a:avLst/>
              <a:gdLst>
                <a:gd name="T0" fmla="*/ 6 w 12"/>
                <a:gd name="T1" fmla="*/ 36 h 36"/>
                <a:gd name="T2" fmla="*/ 0 w 12"/>
                <a:gd name="T3" fmla="*/ 30 h 36"/>
                <a:gd name="T4" fmla="*/ 0 w 12"/>
                <a:gd name="T5" fmla="*/ 6 h 36"/>
                <a:gd name="T6" fmla="*/ 6 w 12"/>
                <a:gd name="T7" fmla="*/ 0 h 36"/>
                <a:gd name="T8" fmla="*/ 12 w 12"/>
                <a:gd name="T9" fmla="*/ 6 h 36"/>
                <a:gd name="T10" fmla="*/ 12 w 12"/>
                <a:gd name="T11" fmla="*/ 30 h 36"/>
                <a:gd name="T12" fmla="*/ 6 w 12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6">
                  <a:moveTo>
                    <a:pt x="6" y="36"/>
                  </a:moveTo>
                  <a:cubicBezTo>
                    <a:pt x="3" y="36"/>
                    <a:pt x="0" y="33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92" tIns="45696" rIns="91392" bIns="45696" numCol="1" anchor="t" anchorCtr="0" compatLnSpc="1">
              <a:prstTxWarp prst="textNoShape">
                <a:avLst/>
              </a:prstTxWarp>
            </a:bodyPr>
            <a:lstStyle/>
            <a:p>
              <a:pPr defTabSz="1088122">
                <a:defRPr/>
              </a:pPr>
              <a:endParaRPr lang="en-US" sz="2098">
                <a:solidFill>
                  <a:srgbClr val="000000"/>
                </a:solidFill>
                <a:latin typeface="72 Brand"/>
              </a:endParaRPr>
            </a:p>
          </p:txBody>
        </p:sp>
      </p:grpSp>
      <p:sp>
        <p:nvSpPr>
          <p:cNvPr id="27" name="Textfeld 26">
            <a:extLst>
              <a:ext uri="{FF2B5EF4-FFF2-40B4-BE49-F238E27FC236}">
                <a16:creationId xmlns:a16="http://schemas.microsoft.com/office/drawing/2014/main" id="{74C8E3BE-485A-1C81-538A-42625EEB51D1}"/>
              </a:ext>
            </a:extLst>
          </p:cNvPr>
          <p:cNvSpPr txBox="1"/>
          <p:nvPr/>
        </p:nvSpPr>
        <p:spPr>
          <a:xfrm>
            <a:off x="508370" y="869509"/>
            <a:ext cx="3257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buClr>
                <a:schemeClr val="tx1"/>
              </a:buClr>
              <a:buSzPct val="100000"/>
            </a:pPr>
            <a:r>
              <a:rPr lang="en-GB" sz="1800" dirty="0">
                <a:latin typeface="72 Brand Medium"/>
                <a:ea typeface="+mj-lt"/>
                <a:cs typeface="+mj-lt"/>
              </a:rPr>
              <a:t>Use Case One Pager</a:t>
            </a:r>
            <a:endParaRPr lang="de-DE" sz="1800" kern="0" dirty="0" err="1">
              <a:latin typeface="72 Brand" panose="020B0504030603020204" pitchFamily="34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4606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SP_AGENDA" val="SectionNumber SlideNumb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/100 [3]&quot; Source=&quot;Harvey 100&quot; /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/100 [4]&quot; Source=&quot;Harvey 100&quot; /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/100 [5]&quot; Source=&quot;Harvey 100&quot; /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/100 [6]&quot; Source=&quot;Harvey 100&quot; /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/100 [7]&quot; Source=&quot;Harvey 100&quot; /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/100 [8]&quot; Source=&quot;Harvey 100&quot; /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/100 [9]&quot; Source=&quot;Harvey 100&quot; /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/100 [10]&quot; Source=&quot;Harvey 100&quot; /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1/100 [11]&quot; Source=&quot;Harvey 100&quot; /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2/100 [12]&quot; Source=&quot;Harvey 100&quot; /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3/100 [13]&quot; Source=&quot;Harvey 100&quot; /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4/100 [14]&quot; Source=&quot;Harvey 100&quot; /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5/100 [15]&quot; Source=&quot;Harvey 100&quot; /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3/100 [93]&quot; Source=&quot;Harvey 100&quot; /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4/100 [94]&quot; Source=&quot;Harvey 100&quot; /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6/100 [16]&quot; Source=&quot;Harvey 100&quot; /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5/100 [95]&quot; Source=&quot;Harvey 100&quot; /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6/100 [96]&quot; Source=&quot;Harvey 100&quot; /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7/100 [97]&quot; Source=&quot;Harvey 100&quot; /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8/100 [98]&quot; Source=&quot;Harvey 100&quot; /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9/100 [99]&quot; Source=&quot;Harvey 100&quot; /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00/100 [100]&quot; Source=&quot;Harvey 100&quot; /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0/8 [0]&quot; /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1/8 [1]&quot; /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2/8 [2]&quot; /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3/8 [3]&quot; /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7/100 [17]&quot; Source=&quot;Harvey 100&quot; /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4/8 [4]&quot; /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5/8 [5]&quot; /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6/8 [6]&quot; /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7/8 [7]&quot; /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False&quot; Source=&quot;Harvey 8&quot; Layer=&quot;Harvey 8/8 [8]&quot; /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0/4 [0]&quot; /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1/4 [1]&quot; /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2/4 [2]&quot; /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3/4 [3]&quot; /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False&quot; Source=&quot;Group 5&quot; Layer=&quot;Harvey 4/4 [4]&quot; /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8/100 [18]&quot; Source=&quot;Harvey 100&quot; /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0/3 [0]&quot; /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1/3 [1]&quot; /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2/3 [2]&quot; /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False&quot; Source=&quot;Group 4&quot; Layer=&quot;Harvey 3/3 [3]&quot; /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h.BUai09UixoCxVZ60x2Q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9/100 [19]&quot; Source=&quot;Harvey 100&quot; /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0/100 [20]&quot; Source=&quot;Harvey 100&quot; /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1/100 [21]&quot; Source=&quot;Harvey 100&quot; /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2/100 [22]&quot; Source=&quot;Harvey 100&quot; /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2915f3e2-8299-477b-bc6f-b8374767579c&quot; /&gt;"/>
  <p:tag name="SP_POWERSHAPE" val="&lt;PowerShapeTag ClassVersion=&quot;0&quot; GUID=&quot;482b1744-6a2c-4e40-b634-2f3943210f4d&quot; IsConsolidated=&quot;False&quot; IsTopLevel=&quot;True&quot; Source=&quot;Group 4&quot; Layer=&quot;Group 4&quot; /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3/100 [23]&quot; Source=&quot;Harvey 100&quot; /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4/100 [24]&quot; Source=&quot;Harvey 100&quot; /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5/100 [25]&quot; Source=&quot;Harvey 100&quot; /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6/100 [26]&quot; Source=&quot;Harvey 100&quot; /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7/100 [27]&quot; Source=&quot;Harvey 100&quot; /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8/100 [28]&quot; Source=&quot;Harvey 100&quot; /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9/100 [29]&quot; Source=&quot;Harvey 100&quot; /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0/100 [30]&quot; Source=&quot;Harvey 100&quot; /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1/100 [31]&quot; Source=&quot;Harvey 100&quot; /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2/100 [32]&quot; Source=&quot;Harvey 100&quot; /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1f6e42f0-6172-48f1-b7b3-938d21934801&quot; /&gt;"/>
  <p:tag name="SP_POWERSHAPE" val="&lt;PowerShapeTag ClassVersion=&quot;0&quot; GUID=&quot;d49074d4-1016-448b-856a-9ab9e2544118&quot; IsConsolidated=&quot;False&quot; IsTopLevel=&quot;True&quot; Source=&quot;Group 5&quot; Layer=&quot;Group 5&quot; /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3/100 [33]&quot; Source=&quot;Harvey 100&quot; /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4/100 [34]&quot; Source=&quot;Harvey 100&quot; /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5/100 [35]&quot; Source=&quot;Harvey 100&quot; /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6/100 [36]&quot; Source=&quot;Harvey 100&quot; /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7/100 [37]&quot; Source=&quot;Harvey 100&quot; /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8/100 [38]&quot; Source=&quot;Harvey 100&quot; /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39/100 [39]&quot; Source=&quot;Harvey 100&quot; /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0/100 [40]&quot; Source=&quot;Harvey 100&quot; /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1/100 [41]&quot; Source=&quot;Harvey 100&quot; /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2/100 [42]&quot; Source=&quot;Harvey 100&quot; /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3ac6243e-138b-4d24-9233-68986636b925&quot; /&gt;"/>
  <p:tag name="SP_POWERSHAPE" val="&lt;PowerShapeTag ClassVersion=&quot;0&quot; GUID=&quot;b4a0a1cc-0b52-49b0-80fe-c3d6b9aabd20&quot; IsConsolidated=&quot;False&quot; IsTopLevel=&quot;True&quot; Source=&quot;Harvey 8&quot; Layer=&quot;Harvey 8&quot; /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3/100 [43]&quot; Source=&quot;Harvey 100&quot; /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4/100 [44]&quot; Source=&quot;Harvey 100&quot; /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5/100 [45]&quot; Source=&quot;Harvey 100&quot; /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6/100 [46]&quot; Source=&quot;Harvey 100&quot; /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7/100 [47]&quot; Source=&quot;Harvey 100&quot; /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8/100 [48]&quot; Source=&quot;Harvey 100&quot; /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49/100 [49]&quot; Source=&quot;Harvey 100&quot; /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0/100 [50]&quot; Source=&quot;Harvey 100&quot; /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1/100 [51]&quot; Source=&quot;Harvey 100&quot; /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2/100 [52]&quot; Source=&quot;Harvey 100&quot; /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LIBRARY" val="&lt;LibraryShapeTag ClassVersion=&quot;0&quot; GUID=&quot;d5f66dcd-7c8d-4661-849b-23a9587c15e3&quot; /&gt;"/>
  <p:tag name="SP_POWERSHAPE" val="&lt;PowerShapeTag ClassVersion=&quot;0&quot; GUID=&quot;81f1f80b-b882-418d-8bbb-9c38d8d27274&quot; IsConsolidated=&quot;False&quot; IsTopLevel=&quot;True&quot; Layer=&quot;Harvey 100&quot; Source=&quot;Harvey 100&quot; /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3/100 [53]&quot; Source=&quot;Harvey 100&quot; /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4/100 [54]&quot; Source=&quot;Harvey 100&quot; /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5/100 [55]&quot; Source=&quot;Harvey 100&quot; /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6/100 [56]&quot; Source=&quot;Harvey 100&quot; /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7/100 [57]&quot; Source=&quot;Harvey 100&quot; /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8/100 [58]&quot; Source=&quot;Harvey 100&quot; /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59/100 [59]&quot; Source=&quot;Harvey 100&quot; /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0/100 [60]&quot; Source=&quot;Harvey 100&quot; /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1/100 [61]&quot; Source=&quot;Harvey 100&quot; /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2/100 [62]&quot; Source=&quot;Harvey 100&quot; /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0/100 [0]&quot; Source=&quot;Harvey 100&quot; /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3/100 [63]&quot; Source=&quot;Harvey 100&quot; /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4/100 [64]&quot; Source=&quot;Harvey 100&quot; /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5/100 [65]&quot; Source=&quot;Harvey 100&quot; /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6/100 [66]&quot; Source=&quot;Harvey 100&quot; /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7/100 [67]&quot; Source=&quot;Harvey 100&quot; /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8/100 [68]&quot; Source=&quot;Harvey 100&quot; /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69/100 [69]&quot; Source=&quot;Harvey 100&quot; /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0/100 [70]&quot; Source=&quot;Harvey 100&quot; /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1/100 [71]&quot; Source=&quot;Harvey 100&quot; /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2/100 [72]&quot; Source=&quot;Harvey 100&quot; /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1/100 [1]&quot; Source=&quot;Harvey 100&quot; /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3/100 [73]&quot; Source=&quot;Harvey 100&quot; /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4/100 [74]&quot; Source=&quot;Harvey 100&quot; /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5/100 [75]&quot; Source=&quot;Harvey 100&quot; /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6/100 [76]&quot; Source=&quot;Harvey 100&quot; /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7/100 [77]&quot; Source=&quot;Harvey 100&quot; /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8/100 [78]&quot; Source=&quot;Harvey 100&quot; /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79/100 [79]&quot; Source=&quot;Harvey 100&quot; /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0/100 [80]&quot; Source=&quot;Harvey 100&quot; /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1/100 [81]&quot; Source=&quot;Harvey 100&quot; /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2/100 [82]&quot; Source=&quot;Harvey 100&quot; /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2/100 [2]&quot; Source=&quot;Harvey 100&quot; /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3/100 [83]&quot; Source=&quot;Harvey 100&quot; /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4/100 [84]&quot; Source=&quot;Harvey 100&quot; /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5/100 [85]&quot; Source=&quot;Harvey 100&quot; /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6/100 [86]&quot; Source=&quot;Harvey 100&quot; /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7/100 [87]&quot; Source=&quot;Harvey 100&quot; /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8/100 [88]&quot; Source=&quot;Harvey 100&quot; /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89/100 [89]&quot; Source=&quot;Harvey 100&quot; /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0/100 [90]&quot; Source=&quot;Harvey 100&quot; /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1/100 [91]&quot; Source=&quot;Harvey 100&quot; /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P_POWERSHAPE" val="&lt;PowerShapeTag ClassVersion=&quot;0&quot; GUID=&quot;81f1f80b-b882-418d-8bbb-9c38d8d27274&quot; IsConsolidated=&quot;False&quot; IsTopLevel=&quot;False&quot; Layer=&quot;Harvey 92/100 [92]&quot; Source=&quot;Harvey 100&quot; /&gt;"/>
</p:tagLst>
</file>

<file path=ppt/theme/theme1.xml><?xml version="1.0" encoding="utf-8"?>
<a:theme xmlns:a="http://schemas.openxmlformats.org/drawingml/2006/main" name="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2.xml><?xml version="1.0" encoding="utf-8"?>
<a:theme xmlns:a="http://schemas.openxmlformats.org/drawingml/2006/main" name="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469BCE77-A706-4621-B5B9-B230BE3B9846}"/>
    </a:ext>
  </a:extLst>
</a:theme>
</file>

<file path=ppt/theme/theme3.xml><?xml version="1.0" encoding="utf-8"?>
<a:theme xmlns:a="http://schemas.openxmlformats.org/drawingml/2006/main" name="1_White Template">
  <a:themeElements>
    <a:clrScheme name="Custom 19">
      <a:dk1>
        <a:srgbClr val="000000"/>
      </a:dk1>
      <a:lt1>
        <a:srgbClr val="FFFFFF"/>
      </a:lt1>
      <a:dk2>
        <a:srgbClr val="5B738B"/>
      </a:dk2>
      <a:lt2>
        <a:srgbClr val="D5DADD"/>
      </a:lt2>
      <a:accent1>
        <a:srgbClr val="0070F2"/>
      </a:accent1>
      <a:accent2>
        <a:srgbClr val="07838F"/>
      </a:accent2>
      <a:accent3>
        <a:srgbClr val="188918"/>
      </a:accent3>
      <a:accent4>
        <a:srgbClr val="C35500"/>
      </a:accent4>
      <a:accent5>
        <a:srgbClr val="D30F15"/>
      </a:accent5>
      <a:accent6>
        <a:srgbClr val="D20ADA"/>
      </a:accent6>
      <a:hlink>
        <a:srgbClr val="0070F2"/>
      </a:hlink>
      <a:folHlink>
        <a:srgbClr val="0070F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smtClean="0">
            <a:gradFill>
              <a:gsLst>
                <a:gs pos="0">
                  <a:schemeClr val="bg1"/>
                </a:gs>
                <a:gs pos="100000">
                  <a:schemeClr val="bg1"/>
                </a:gs>
              </a:gsLst>
              <a:lin ang="5400000" scaled="1"/>
            </a:gradFill>
            <a:latin typeface="72 Brand" panose="020B0504030603020204" pitchFamily="34" charset="0"/>
            <a:ea typeface="Segoe UI" pitchFamily="34" charset="0"/>
            <a:cs typeface="72" panose="020B0503030000000003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z="2000" dirty="0" smtClean="0">
            <a:latin typeface="72 Brand" panose="020B0504030603020204" pitchFamily="34" charset="0"/>
            <a:cs typeface="72" panose="020B05030300000000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5B81BDB-58CB-4201-BF21-44A37ED5EB87}" vid="{5A94DC29-6863-4507-BC9E-870BE1AB0461}"/>
    </a:ext>
  </a:extLst>
</a:theme>
</file>

<file path=ppt/theme/theme4.xml><?xml version="1.0" encoding="utf-8"?>
<a:theme xmlns:a="http://schemas.openxmlformats.org/drawingml/2006/main" name="1_SAP Template 2024">
  <a:themeElements>
    <a:clrScheme name="SAP Colors 2023">
      <a:dk1>
        <a:srgbClr val="000000"/>
      </a:dk1>
      <a:lt1>
        <a:srgbClr val="FFFFFF"/>
      </a:lt1>
      <a:dk2>
        <a:srgbClr val="1B90FF"/>
      </a:dk2>
      <a:lt2>
        <a:srgbClr val="89D1FF"/>
      </a:lt2>
      <a:accent1>
        <a:srgbClr val="E76500"/>
      </a:accent1>
      <a:accent2>
        <a:srgbClr val="049F9A"/>
      </a:accent2>
      <a:accent3>
        <a:srgbClr val="36A41D"/>
      </a:accent3>
      <a:accent4>
        <a:srgbClr val="FA4F96"/>
      </a:accent4>
      <a:accent5>
        <a:srgbClr val="F31DED"/>
      </a:accent5>
      <a:accent6>
        <a:srgbClr val="7858FF"/>
      </a:accent6>
      <a:hlink>
        <a:srgbClr val="0070F2"/>
      </a:hlink>
      <a:folHlink>
        <a:srgbClr val="0070F2"/>
      </a:folHlink>
    </a:clrScheme>
    <a:fontScheme name="SAP 2023">
      <a:majorFont>
        <a:latin typeface="72 Brand Medium"/>
        <a:ea typeface=""/>
        <a:cs typeface=""/>
      </a:majorFont>
      <a:minorFont>
        <a:latin typeface="72 Brand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noFill/>
        <a:ln w="25400" algn="ctr">
          <a:solidFill>
            <a:schemeClr val="tx1"/>
          </a:solidFill>
          <a:miter lim="800000"/>
          <a:headEnd/>
          <a:tailEnd/>
        </a:ln>
      </a:spPr>
      <a:bodyPr lIns="90000" tIns="72000" rIns="90000" bIns="72000" rtlCol="0" anchor="ctr"/>
      <a:lstStyle>
        <a:defPPr marR="0" algn="ctr" defTabSz="91440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>
            <a:srgbClr val="F0AB00"/>
          </a:buClr>
          <a:buSzPct val="80000"/>
          <a:tabLst/>
          <a:defRPr kumimoji="0" sz="1800" b="0" i="0" u="none" strike="noStrike" kern="0" cap="none" spc="0" normalizeH="0" baseline="0" noProof="0" dirty="0" err="1" smtClean="0">
            <a:ln>
              <a:noFill/>
            </a:ln>
            <a:effectLst/>
            <a:uLnTx/>
            <a:uFillTx/>
            <a:ea typeface="Arial Unicode MS" pitchFamily="34" charset="-128"/>
            <a:cs typeface="Arial Unicode MS" pitchFamily="34" charset="-128"/>
          </a:defRPr>
        </a:defPPr>
      </a:lstStyle>
    </a:spDef>
    <a:lnDef>
      <a:spPr>
        <a:ln w="2540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 fontAlgn="base">
          <a:spcBef>
            <a:spcPct val="50000"/>
          </a:spcBef>
          <a:spcAft>
            <a:spcPct val="0"/>
          </a:spcAft>
          <a:buClr>
            <a:schemeClr val="tx1"/>
          </a:buClr>
          <a:buSzPct val="100000"/>
          <a:defRPr sz="1800" kern="0" dirty="0" err="1" smtClean="0">
            <a:latin typeface="72 Brand" panose="020B0504030603020204" pitchFamily="34" charset="0"/>
            <a:ea typeface="Arial Unicode MS" pitchFamily="34" charset="-128"/>
            <a:cs typeface="Arial Unicode MS" pitchFamily="34" charset="-128"/>
          </a:defRPr>
        </a:defPPr>
      </a:lstStyle>
    </a:txDef>
  </a:objectDefaults>
  <a:extraClrSchemeLst/>
  <a:custClrLst>
    <a:custClr name="Blue 2">
      <a:srgbClr val="D1EFFF"/>
    </a:custClr>
    <a:custClr name="Blue 4">
      <a:srgbClr val="89D1FF"/>
    </a:custClr>
    <a:custClr name="Blue 6">
      <a:srgbClr val="1B90FF"/>
    </a:custClr>
    <a:custClr name="Blue 7">
      <a:srgbClr val="0070F2"/>
    </a:custClr>
    <a:custClr name="Blue 10">
      <a:srgbClr val="002A86"/>
    </a:custClr>
    <a:custClr name="Blue 11">
      <a:srgbClr val="00144A"/>
    </a:custClr>
    <a:custClr name="Mango 2">
      <a:srgbClr val="FFF3B8"/>
    </a:custClr>
    <a:custClr name="Mango 4">
      <a:srgbClr val="FFC933"/>
    </a:custClr>
    <a:custClr name="Mango 6">
      <a:srgbClr val="E76500"/>
    </a:custClr>
    <a:custClr name="Mango 7">
      <a:srgbClr val="C35500"/>
    </a:custClr>
    <a:custClr name="Mango 10">
      <a:srgbClr val="6D1900"/>
    </a:custClr>
    <a:custClr name="Mango 11">
      <a:srgbClr val="450B00"/>
    </a:custClr>
    <a:custClr name="Teal 2">
      <a:srgbClr val="C2FCEE"/>
    </a:custClr>
    <a:custClr name="Teal 4">
      <a:srgbClr val="2CE0BF"/>
    </a:custClr>
    <a:custClr name="Teal 6">
      <a:srgbClr val="049F9A"/>
    </a:custClr>
    <a:custClr name="Teal 7">
      <a:srgbClr val="07838F"/>
    </a:custClr>
    <a:custClr name="Teal 10">
      <a:srgbClr val="02414C"/>
    </a:custClr>
    <a:custClr name="Teal 11">
      <a:srgbClr val="012931"/>
    </a:custClr>
    <a:custClr name="Green 2">
      <a:srgbClr val="EBF5CB"/>
    </a:custClr>
    <a:custClr name="Green 4">
      <a:srgbClr val="97DD40"/>
    </a:custClr>
    <a:custClr name="Green 6">
      <a:srgbClr val="36A41D"/>
    </a:custClr>
    <a:custClr name="Green 7">
      <a:srgbClr val="188918"/>
    </a:custClr>
    <a:custClr name="Green 10">
      <a:srgbClr val="164323"/>
    </a:custClr>
    <a:custClr name="Green 11">
      <a:srgbClr val="0E2B16"/>
    </a:custClr>
    <a:custClr name="Red 2">
      <a:srgbClr val="FFD5EA"/>
    </a:custClr>
    <a:custClr name="Red 4">
      <a:srgbClr val="FF8CB2"/>
    </a:custClr>
    <a:custClr name="Red 6">
      <a:srgbClr val="EE3939"/>
    </a:custClr>
    <a:custClr name="Red 7">
      <a:srgbClr val="D20A0A"/>
    </a:custClr>
    <a:custClr name="Red 10">
      <a:srgbClr val="5A0404"/>
    </a:custClr>
    <a:custClr name="Red 11">
      <a:srgbClr val="350000"/>
    </a:custClr>
    <a:custClr name="Raspberry 2">
      <a:srgbClr val="FFDCE8"/>
    </a:custClr>
    <a:custClr name="Raspberry 4">
      <a:srgbClr val="FEADC8"/>
    </a:custClr>
    <a:custClr name="Raspberry 6">
      <a:srgbClr val="FA4F96"/>
    </a:custClr>
    <a:custClr name="Raspberry 7">
      <a:srgbClr val="DF1278"/>
    </a:custClr>
    <a:custClr name="Raspberry 10">
      <a:srgbClr val="71014B"/>
    </a:custClr>
    <a:custClr name="Raspberry 11">
      <a:srgbClr val="510136"/>
    </a:custClr>
    <a:custClr name="Pink 2">
      <a:srgbClr val="FFDCF3"/>
    </a:custClr>
    <a:custClr name="Pink 4">
      <a:srgbClr val="FF8AF0"/>
    </a:custClr>
    <a:custClr name="Pink 6">
      <a:srgbClr val="F31DED"/>
    </a:custClr>
    <a:custClr name="Pink 7">
      <a:srgbClr val="CC00DC"/>
    </a:custClr>
    <a:custClr name="Pink 10">
      <a:srgbClr val="510080"/>
    </a:custClr>
    <a:custClr name="Pink 11">
      <a:srgbClr val="28004A"/>
    </a:custClr>
    <a:custClr name="Indigo 2">
      <a:srgbClr val="E2D8FF"/>
    </a:custClr>
    <a:custClr name="Indigo 4">
      <a:srgbClr val="B894FF"/>
    </a:custClr>
    <a:custClr name="Indigo 6">
      <a:srgbClr val="7858FF"/>
    </a:custClr>
    <a:custClr name="Indigo 7">
      <a:srgbClr val="5D36FF"/>
    </a:custClr>
    <a:custClr name="Indigo 10">
      <a:srgbClr val="1C0C6E"/>
    </a:custClr>
    <a:custClr name="Indigo 11">
      <a:srgbClr val="0E0637"/>
    </a:custClr>
  </a:custClrLst>
  <a:extLst>
    <a:ext uri="{05A4C25C-085E-4340-85A3-A5531E510DB2}">
      <thm15:themeFamily xmlns:thm15="http://schemas.microsoft.com/office/thememl/2012/main" name="Presentation1" id="{55B81BDB-58CB-4201-BF21-44A37ED5EB87}" vid="{B6866D63-1A80-4754-A643-56E7499711D7}"/>
    </a:ext>
  </a:extLst>
</a:theme>
</file>

<file path=ppt/theme/theme5.xml><?xml version="1.0" encoding="utf-8"?>
<a:theme xmlns:a="http://schemas.openxmlformats.org/drawingml/2006/main" name="Office Theme">
  <a:themeElements>
    <a:clrScheme name="SAP_Colors2011_1.1">
      <a:dk1>
        <a:srgbClr val="000000"/>
      </a:dk1>
      <a:lt1>
        <a:srgbClr val="FFFFFF"/>
      </a:lt1>
      <a:dk2>
        <a:srgbClr val="0076CB"/>
      </a:dk2>
      <a:lt2>
        <a:srgbClr val="CCCCCC"/>
      </a:lt2>
      <a:accent1>
        <a:srgbClr val="F0AB00"/>
      </a:accent1>
      <a:accent2>
        <a:srgbClr val="666666"/>
      </a:accent2>
      <a:accent3>
        <a:srgbClr val="0076CB"/>
      </a:accent3>
      <a:accent4>
        <a:srgbClr val="4FB81C"/>
      </a:accent4>
      <a:accent5>
        <a:srgbClr val="E35500"/>
      </a:accent5>
      <a:accent6>
        <a:srgbClr val="760A85"/>
      </a:accent6>
      <a:hlink>
        <a:srgbClr val="666666"/>
      </a:hlink>
      <a:folHlink>
        <a:srgbClr val="CCCCCC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theme/theme6.xml><?xml version="1.0" encoding="utf-8"?>
<a:theme xmlns:a="http://schemas.openxmlformats.org/drawingml/2006/main" name="Office Theme">
  <a:themeElements>
    <a:clrScheme name="SAP_Colors2011">
      <a:dk1>
        <a:srgbClr val="000000"/>
      </a:dk1>
      <a:lt1>
        <a:srgbClr val="FFFFFF"/>
      </a:lt1>
      <a:dk2>
        <a:srgbClr val="00AFE3"/>
      </a:dk2>
      <a:lt2>
        <a:srgbClr val="CCCCCC"/>
      </a:lt2>
      <a:accent1>
        <a:srgbClr val="FDB913"/>
      </a:accent1>
      <a:accent2>
        <a:srgbClr val="626366"/>
      </a:accent2>
      <a:accent3>
        <a:srgbClr val="0082C9"/>
      </a:accent3>
      <a:accent4>
        <a:srgbClr val="4BBE44"/>
      </a:accent4>
      <a:accent5>
        <a:srgbClr val="B1D249"/>
      </a:accent5>
      <a:accent6>
        <a:srgbClr val="80298F"/>
      </a:accent6>
      <a:hlink>
        <a:srgbClr val="04357B"/>
      </a:hlink>
      <a:folHlink>
        <a:srgbClr val="999999"/>
      </a:folHlink>
    </a:clrScheme>
    <a:fontScheme name="SAP_Fonts201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ue 2">
      <a:srgbClr val="D1EFFF"/>
    </a:custClr>
  </a:custClr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0FCFAFA-D3D3-1441-8101-DA629D03A5D9}">
  <we:reference id="b0692d11-e342-a550-cfba-e8c57e47b8f1" version="1.0.0.8" store="EXCatalog" storeType="EXCatalog"/>
  <we:alternateReferences/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E65AE667-A5F5-0F47-8627-5174A8B7EA47}">
  <we:reference id="b8d7a30b-109c-4c41-a1df-a6cb639730b5" version="2.0.0.5" store="EXCatalog" storeType="EXCatalog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TemplateConfiguration><![CDATA[{"slideVersion":2,"isValidatorEnabled":false,"isLocked":false,"elementsMetadata":[],"slideId":"638373043998151196","enableDocumentContentUpdater":false,"version":"2.0"}]]></TemplafySlideTemplateConfiguration>
</file>

<file path=customXml/item10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11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2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3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14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Blue}}","visibility":"","type":"image","disableUpdates":false}},{"type":"shape","elementConfiguration":{"binding":"{{Form.Classification.Display}}","visibility":"","type":"text","disableUpdates":false}}],"slideId":"638331234102843511","enableDocumentContentUpdater":false,"version":"2.0"}]]></TemplafySlideTemplateConfiguration>
</file>

<file path=customXml/item15.xml><?xml version="1.0" encoding="utf-8"?>
<TemplafySlideFormConfiguration><![CDATA[{"formFields":[],"formDataEntries":[]}]]></TemplafySlideFormConfiguration>
</file>

<file path=customXml/item16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17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e4b7787-f155-484c-a6ed-faacc4d6ea8a" xsi:nil="true"/>
    <lcf76f155ced4ddcb4097134ff3c332f xmlns="76410bfa-c465-4282-9437-cb33276387d7">
      <Terms xmlns="http://schemas.microsoft.com/office/infopath/2007/PartnerControls"/>
    </lcf76f155ced4ddcb4097134ff3c332f>
  </documentManagement>
</p:properties>
</file>

<file path=customXml/item18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776925","enableDocumentContentUpdater":false,"version":"2.0"}]]></TemplafySlideTemplateConfiguration>
</file>

<file path=customXml/item19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binding":"{{Form.Classification.Display}}","visibility":"","type":"text","disableUpdates":false}},{"type":"shape","elementConfiguration":{"inheritDimensions":"{{InheritDimensions.InheritNone}}","width":"","height":"1 cm","image":"{{Form.SAPLogo.SubbrandBlack}}","visibility":"","type":"image","disableUpdates":false}}],"slideId":"638331234102547405","enableDocumentContentUpdater":false,"version":"2.0"}]]></TemplafySlideTemplateConfiguration>
</file>

<file path=customXml/item2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20.xml><?xml version="1.0" encoding="utf-8"?>
<TemplafySlideFormConfiguration><![CDATA[{"formFields":[],"formDataEntries":[]}]]></TemplafySlideForm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FormConfiguration><![CDATA[{"formFields":[],"formDataEntries":[]}]]></TemplafySlideFormConfiguration>
</file>

<file path=customXml/item2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4.xml><?xml version="1.0" encoding="utf-8"?>
<TemplafySlideFormConfiguration><![CDATA[{"formFields":[],"formDataEntries":[]}]]></TemplafySlideFormConfiguration>
</file>

<file path=customXml/item25.xml><?xml version="1.0" encoding="utf-8"?>
<TemplafySlideFormConfiguration><![CDATA[{"formFields":[],"formDataEntries":[]}]]></TemplafySlideFormConfiguration>
</file>

<file path=customXml/item26.xml><?xml version="1.0" encoding="utf-8"?>
<TemplafySlideFormConfiguration><![CDATA[{"formFields":[],"formDataEntries":[]}]]></TemplafySlideFormConfiguration>
</file>

<file path=customXml/item27.xml><?xml version="1.0" encoding="utf-8"?>
<TemplafySlideFormConfiguration><![CDATA[{"formFields":[],"formDataEntries":[]}]]></TemplafySlideFormConfiguration>
</file>

<file path=customXml/item28.xml><?xml version="1.0" encoding="utf-8"?>
<TemplafySlideTemplateConfiguration><![CDATA[{"slideVersion":3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],"slideId":"638315639972988716","enableDocumentContentUpdater":false,"version":"2.0"}]]></TemplafySlideTemplateConfiguration>
</file>

<file path=customXml/item29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3.xml><?xml version="1.0" encoding="utf-8"?>
<TemplafySlideFormConfiguration><![CDATA[{"formFields":[],"formDataEntries":[]}]]></TemplafySlideFormConfiguration>
</file>

<file path=customXml/item30.xml><?xml version="1.0" encoding="utf-8"?>
<TemplafySlideTemplateConfiguration><![CDATA[{"slideVersion":2,"isValidatorEnabled":false,"isLocked":false,"elementsMetadata":[],"slideId":"638373043998113631","enableDocumentContentUpdater":false,"version":"2.0"}]]></TemplafySlideTemplateConfiguration>
</file>

<file path=customXml/item31.xml><?xml version="1.0" encoding="utf-8"?>
<TemplafySlideFormConfiguration><![CDATA[{"formFields":[],"formDataEntries":[]}]]></TemplafySlideFormConfiguration>
</file>

<file path=customXml/item32.xml><?xml version="1.0" encoding="utf-8"?>
<TemplafySlideFormConfiguration><![CDATA[{"formFields":[],"formDataEntries":[]}]]></TemplafySlideFormConfiguration>
</file>

<file path=customXml/item33.xml><?xml version="1.0" encoding="utf-8"?>
<TemplafySlideFormConfiguration><![CDATA[{"formFields":[],"formDataEntries":[]}]]></TemplafySlideFormConfiguration>
</file>

<file path=customXml/item34.xml><?xml version="1.0" encoding="utf-8"?>
<TemplafySlideTemplateConfiguration><![CDATA[{"slideVersion":2,"isValidatorEnabled":false,"isLocked":false,"elementsMetadata":[],"slideId":"638373043998191062","enableDocumentContentUpdater":false,"version":"2.0"}]]></TemplafySlideTemplateConfiguration>
</file>

<file path=customXml/item35.xml><?xml version="1.0" encoding="utf-8"?>
<TemplafySlideTemplateConfiguration><![CDATA[{"slideVersion":4,"isValidatorEnabled":false,"isLocked":false,"elementsMetadata":[],"slideId":"638315636856348256","enableDocumentContentUpdater":false,"version":"2.0"}]]></TemplafySlideTemplateConfiguration>
</file>

<file path=customXml/item36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CD2AF1DA3F8FF4FA6C2645C43C2AC01" ma:contentTypeVersion="10" ma:contentTypeDescription="Ein neues Dokument erstellen." ma:contentTypeScope="" ma:versionID="8e56428985043cb2aff47f5e3c9c04b8">
  <xsd:schema xmlns:xsd="http://www.w3.org/2001/XMLSchema" xmlns:xs="http://www.w3.org/2001/XMLSchema" xmlns:p="http://schemas.microsoft.com/office/2006/metadata/properties" xmlns:ns2="76410bfa-c465-4282-9437-cb33276387d7" xmlns:ns3="2e4b7787-f155-484c-a6ed-faacc4d6ea8a" targetNamespace="http://schemas.microsoft.com/office/2006/metadata/properties" ma:root="true" ma:fieldsID="dded2dde737277573d4993fc2bab9382" ns2:_="" ns3:_="">
    <xsd:import namespace="76410bfa-c465-4282-9437-cb33276387d7"/>
    <xsd:import namespace="2e4b7787-f155-484c-a6ed-faacc4d6ea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10bfa-c465-4282-9437-cb33276387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ildmarkierungen" ma:readOnly="false" ma:fieldId="{5cf76f15-5ced-4ddc-b409-7134ff3c332f}" ma:taxonomyMulti="true" ma:sspId="4debb949-be09-4628-8a5e-97009452ba1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4b7787-f155-484c-a6ed-faacc4d6ea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19d2eb87-e541-4894-8197-ae1b607c058e}" ma:internalName="TaxCatchAll" ma:showField="CatchAllData" ma:web="2e4b7787-f155-484c-a6ed-faacc4d6e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7.xml><?xml version="1.0" encoding="utf-8"?>
<Templafy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{"name":"SAPLogo","value":"pxB0tb4qiCEYCgGk2fAV86fXsKRk9ZMKiRC3VaLJ5C8="},{"name":"Classification","value":"OmrOP8d402txjl1Zr787gUA6bTWeMdaxGEF9U5BKD64="},{"name":"SpeakerName","value":"YnPwfaWtJd9yqRikMcavEg=="},{"name":"Email","value":"v35+JSpO6F5yjM5PrFdVwQ=="}]}]]></TemplafyFormConfiguration>
</file>

<file path=customXml/item38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39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40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1.xml><?xml version="1.0" encoding="utf-8"?>
<TemplafySlideTemplateConfiguration><![CDATA[{"slideVersion":4,"isValidatorEnabled":false,"isLocked":false,"elementsMetadata":[{"type":"shape","elementConfiguration":{"binding":"{{StringJoin(\", \", Form.SpeakerName,\"SAP\")}}","type":"text","disableUpdates":false}},{"type":"shape","elementConfiguration":{"binding":"{{FormatDateTime(Form.Date,\"MMMM dd, yyyy\",\"en-US\")}}","type":"text","disableUpdates":false}},{"type":"shape","elementConfiguration":{"inheritDimensions":"{{InheritDimensions.InheritNone}}","width":"","height":"1 cm","image":"{{Form.SAPLogo.SubbrandWhite}}","visibility":"","type":"image","disableUpdates":false}},{"type":"shape","elementConfiguration":{"binding":"{{Form.Classification.Display}}","visibility":"","type":"text","disableUpdates":false}}],"slideId":"638331234102430701","enableDocumentContentUpdater":false,"version":"2.0"}]]></TemplafySlideTemplateConfiguration>
</file>

<file path=customXml/item42.xml><?xml version="1.0" encoding="utf-8"?>
<TemplafySlideTemplateConfiguration><![CDATA[{"slideVersion":2,"isValidatorEnabled":false,"isLocked":false,"elementsMetadata":[{"type":"shape","elementConfiguration":{"binding":"{{Form.SpeakerName}}","type":"text","disableUpdates":false}},{"type":"shape","elementConfiguration":{"binding":"{{Form.Email}}","type":"text","disableUpdates":false}},{"type":"shape","elementConfiguration":{"binding":"{{DataSources.PPTCopyRight[\"Slide 5 copyright\"].CopyrightMessage}}","visibility":"","type":"text","disableUpdates":false}}],"slideId":"638331234103056874","enableDocumentContentUpdater":false,"version":"2.0"}]]></TemplafySlideTemplateConfiguration>
</file>

<file path=customXml/item43.xml><?xml version="1.0" encoding="utf-8"?>
<TemplafySlideFormConfiguration><![CDATA[{"formFields":[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44.xml><?xml version="1.0" encoding="utf-8"?>
<TemplafySlideFormConfiguration><![CDATA[{"formFields":[],"formDataEntries":[]}]]></TemplafySlideFormConfiguration>
</file>

<file path=customXml/item45.xml><?xml version="1.0" encoding="utf-8"?>
<TemplafyTemplateConfiguration><![CDATA[{"elementsMetadata":[{"type":"shape","id":"8960db9f-55d6-4683-a7ef-5191a33a6538","elementConfiguration":{"binding":"{{ DataSources.Classification[Form.Classification.Name].Display}}","type":"text","disableUpdates":false}},{"type":"shape","id":"2adb6e73-401a-40c8-920f-314d5e045a9a","elementConfiguration":{"inheritDimensions":"{{InheritDimensions.InheritNone}}","width":"","height":"1 cm","image":"{{Form.SAPLogo.SubbrandBlue}}","visibility":"","type":"image","disableUpdates":false}},{"type":"shape","id":"19fd4b9e-aabf-4332-9e0c-96b627a7d3e6","elementConfiguration":{"binding":"{{Form.Classification.Display}}","visibility":"","type":"text","disableUpdates":false}},{"type":"shape","id":"aa57b900-42ee-45e2-901d-a9c467b9898a","elementConfiguration":{"binding":"{{Form.Classification.Display}}","visibility":"","type":"text","disableUpdates":false}},{"type":"shape","id":"690c104f-7e65-48cd-94b6-5b4d27d0d6fb","elementConfiguration":{"inheritDimensions":"{{InheritDimensions.InheritNone}}","width":"","height":"1 cm","image":"{{Form.SAPLogo.SubbrandBlack}}","visibility":"","type":"image","disableUpdates":false}},{"type":"shape","id":"ae30ed49-76db-405c-8e79-7aba1a001200","elementConfiguration":{"inheritDimensions":"{{InheritDimensions.InheritNone}}","width":"","height":"1 cm","image":"{{Form.SAPLogo.SubbrandWhite}}","visibility":"","type":"image","disableUpdates":false}},{"type":"shape","id":"c0ba914e-4f09-45b0-9f6c-35c8b490f42b","elementConfiguration":{"binding":"{{Form.Classification.Display}}","visibility":"","type":"text","disableUpdates":false}},{"type":"shape","id":"e1ff4155-3db1-4bbb-85a7-437eca614c8d","elementConfiguration":{"inheritDimensions":"{{InheritDimensions.InheritNone}}","width":"","height":"1 cm","image":"{{Form.SAPLogo.SubbrandBlue}}","visibility":"","type":"image","disableUpdates":false}},{"type":"shape","id":"1400d254-c5b0-49a9-bbba-c97223cc9af9","elementConfiguration":{"binding":"{{Form.Classification.Display}}","visibility":"","type":"text","disableUpdates":false}},{"type":"shape","id":"9dd02216-58b9-48cc-95b4-a4fb4fb97416","elementConfiguration":{"inheritDimensions":"{{InheritDimensions.InheritNone}}","width":"","height":"1 cm","image":"{{Form.SAPLogo.SubbrandBlue}}","visibility":"","type":"image","disableUpdates":false}},{"type":"shape","id":"17904262-8e98-4143-ba28-5ffff2b9dc57","elementConfiguration":{"binding":"{{Form.Classification.Display}}","visibility":"","type":"text","disableUpdates":false}},{"type":"shape","id":"24dda641-0340-42fc-b199-54e3bbe1e6c5","elementConfiguration":{"inheritDimensions":"{{InheritDimensions.InheritNone}}","width":"","height":"1 cm","image":"{{Form.SAPLogo.SubbrandBlue}}","visibility":"","type":"image","disableUpdates":false}},{"type":"shape","id":"99d85a1f-5caa-4f35-b7df-eb9703c96eda","elementConfiguration":{"binding":"{{Form.Classification.Display}}","visibility":"","type":"text","disableUpdates":false}},{"type":"shape","id":"bf92befa-b263-4404-9fe3-ef1335ee58ca","elementConfiguration":{"inheritDimensions":"{{InheritDimensions.InheritNone}}","width":"","height":"1 cm","image":"{{Form.SAPLogo.SubbrandWhite}}","visibility":"","type":"image","disableUpdates":false}},{"type":"shape","id":"ebe7628e-813a-484c-8017-e91ee33b1f2a","elementConfiguration":{"binding":"{{Form.Classification.Display}}","visibility":"","type":"text","disableUpdates":false}},{"type":"shape","id":"68c8689a-7a81-470c-8a82-d35a6ccb8b77","elementConfiguration":{"binding":"{{DataSources.PPTCopyRight[\"Slide 5 copyright\"].CopyrightMessage}}","visibility":"","type":"text","disableUpdates":false}},{"type":"shape","id":"787d00a1-4cac-4b81-b637-a99274574ec4","elementConfiguration":{"inheritDimensions":"{{InheritDimensions.InheritNone}}","width":"","height":"1 cm","image":"{{Form.SAPLogo.SubbrandBlack}}","visibility":"","type":"image","disableUpdates":false}},{"type":"shape","id":"ad4994d4-76c3-4624-9265-4ebe8c04ee95","elementConfiguration":{"binding":"{{Form.Classification.Display}}","visibility":"","type":"text","disableUpdates":false}},{"type":"shape","id":"f311321f-6dec-468e-bf1d-41970cf5b78d","elementConfiguration":{"inheritDimensions":"{{InheritDimensions.InheritNone}}","width":"","height":"1 cm","image":"{{Form.SAPLogo.SubbrandWhite}}","visibility":"","type":"image","disableUpdates":false}},{"type":"shape","id":"34991d23-440a-47c2-bb45-be4011253002","elementConfiguration":{"binding":"{{Form.Classification.Display}}","visibility":"","type":"text","disableUpdates":false}},{"type":"shape","id":"782e938b-415a-44f4-8cb8-5e36a066287a","elementConfiguration":{"inheritDimensions":"{{InheritDimensions.InheritNone}}","width":"","height":"1 cm","image":"{{Form.SAPLogo.SubbrandBlack}}","visibility":"","type":"image","disableUpdates":false}},{"type":"shape","id":"5343c1ce-9339-4eea-a569-6763265abadc","elementConfiguration":{"binding":"{{Form.Classification.Display}}","visibility":"","type":"text","disableUpdates":false}},{"type":"shape","id":"a0444597-b454-4b66-be2a-62ce43b21692","elementConfiguration":{"inheritDimensions":"{{InheritDimensions.InheritNone}}","width":"","height":"1 cm","image":"{{Form.SAPLogo.SubbrandWhite}}","visibility":"","type":"image","disableUpdates":false}},{"type":"shape","id":"a16dfd42-0de3-46c7-a276-e906e46a8fb7","elementConfiguration":{"binding":"{{Form.Classification.Display}}","visibility":"","type":"text","disableUpdates":false}},{"type":"shape","id":"468cc11e-ebc9-42f4-be65-89cdfb44a347","elementConfiguration":{"inheritDimensions":"{{InheritDimensions.InheritNone}}","width":"","height":"1 cm","image":"{{Form.SAPLogo.SubbrandWhite}}","visibility":"","type":"image","disableUpdates":false}},{"type":"shape","id":"b798b046-f929-4909-a836-5f798d360ff5","elementConfiguration":{"binding":"{{Form.Classification.Display}}","visibility":"","type":"text","disableUpdates":false}},{"type":"shape","id":"73d999c3-30d6-4815-9178-e4bc1b50a492","elementConfiguration":{"binding":"{{StringJoin(\", \", Form.SpeakerName,\"SAP\")}}","type":"text","disableUpdates":false}},{"type":"shape","id":"1ae0d7ba-d803-47d6-a92f-c6b9411fc9f0","elementConfiguration":{"binding":"{{FormatDateTime(Form.Date,\"MMMM dd, yyyy\",\"en-US\")}}","type":"text","disableUpdates":false}},{"type":"shape","id":"47c84c94-0c51-4409-929e-f15ca0f76421","elementConfiguration":{"binding":"{{StringJoin(\", \", Form.SpeakerName,\"SAP\")}}","type":"text","disableUpdates":false}},{"type":"shape","id":"ebaf9e08-bece-45c2-a543-72508166c2be","elementConfiguration":{"binding":"{{FormatDateTime(Form.Date,\"MMMM dd, yyyy\",\"en-US\")}}","type":"text","disableUpdates":false}},{"type":"shape","id":"7a28a387-32db-4849-9201-6a61174469d1","elementConfiguration":{"binding":"{{StringJoin(\", \", Form.SpeakerName,\"SAP\")}}","type":"text","disableUpdates":false}},{"type":"shape","id":"0f01bfee-ce03-41cc-abea-b070a2f7b356","elementConfiguration":{"binding":"{{FormatDateTime(Form.Date,\"MMMM dd, yyyy\",\"en-US\")}}","type":"text","disableUpdates":false}},{"type":"shape","id":"5f8b55cd-a22d-4fec-aea9-0183a672ce20","elementConfiguration":{"binding":"{{StringJoin(\", \", Form.SpeakerName,\"SAP\")}}","type":"text","disableUpdates":false}},{"type":"shape","id":"7c99c286-6331-44f9-acc1-8ed27bf5c877","elementConfiguration":{"binding":"{{FormatDateTime(Form.Date,\"MMMM dd, yyyy\",\"en-US\")}}","type":"text","disableUpdates":false}},{"type":"shape","id":"9730fde8-cdcf-421a-97ef-1d5c98c42d83","elementConfiguration":{"binding":"{{StringJoin(\", \", Form.SpeakerName,\"SAP\")}}","type":"text","disableUpdates":false}},{"type":"shape","id":"be291712-808f-4c05-a4b9-16c098d589f0","elementConfiguration":{"binding":"{{FormatDateTime(Form.Date,\"MMMM dd, yyyy\",\"en-US\")}}","type":"text","disableUpdates":false}},{"type":"shape","id":"cb00d6b1-ca10-46e6-abd8-5f3adf2e343e","elementConfiguration":{"binding":"{{StringJoin(\", \", Form.SpeakerName,\"SAP\")}}","type":"text","disableUpdates":false}},{"type":"shape","id":"6a382710-a43a-4adc-ae49-0e561e1b5d14","elementConfiguration":{"binding":"{{FormatDateTime(Form.Date,\"MMMM dd, yyyy\",\"en-US\")}}","type":"text","disableUpdates":false}},{"type":"shape","id":"08f98063-58c1-4020-b28b-315bf93619ea","elementConfiguration":{"binding":"{{Form.SpeakerName}}","type":"text","disableUpdates":false}},{"type":"shape","id":"29692919-c00f-40b6-84c5-5d5a75f76ab7","elementConfiguration":{"binding":"{{Form.Email}}","type":"text","disableUpdates":false}}],"transformationConfigurations":[],"templateName":"SAP Template NEW","templateDescription":"Spelling issue solved","enableDocumentContentUpdater":true,"version":"2.0"}]]></TemplafyTemplateConfiguration>
</file>

<file path=customXml/item46.xml><?xml version="1.0" encoding="utf-8"?>
<TemplafySlideTemplateConfiguration><![CDATA[{"slideVersion":1,"isValidatorEnabled":false,"isLocked":false,"elementsMetadata":[],"slideId":"637867244053543411","enableDocumentContentUpdater":false,"version":"2.0"}]]></TemplafySlideTemplateConfiguration>
</file>

<file path=customXml/item47.xml><?xml version="1.0" encoding="utf-8"?>
<TemplafySlideFormConfiguration><![CDATA[{"formFields":[],"formDataEntries":[]}]]></TemplafySlideFormConfiguration>
</file>

<file path=customXml/item48.xml><?xml version="1.0" encoding="utf-8"?>
<TemplafySlideFormConfiguration><![CDATA[{"formFields":[],"formDataEntries":[]}]]></TemplafySlideFormConfiguration>
</file>

<file path=customXml/item49.xml><?xml version="1.0" encoding="utf-8"?>
<TemplafySlideFormConfiguration><![CDATA[{"formFields":[],"formDataEntries":[]}]]></TemplafySlideFormConfiguration>
</file>

<file path=customXml/item5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0.xml><?xml version="1.0" encoding="utf-8"?>
<TemplafySlideTemplateConfiguration><![CDATA[{"slideVersion":4,"isValidatorEnabled":false,"isLocked":false,"elementsMetadata":[],"slideId":"638315636853042666","enableDocumentContentUpdater":false,"version":"2.0"}]]></TemplafySlideTemplateConfiguration>
</file>

<file path=customXml/item51.xml><?xml version="1.0" encoding="utf-8"?>
<TemplafySlideFormConfiguration><![CDATA[{"formFields":[{"distinct":false,"hideIfNoUserInteractionRequired":false,"required":true,"autoSelectFirstOption":false,"shareValue":false,"type":"dropDown","dataSourceName":"PPTSubBrandLogos2023","dataSourceFieldName":"Name","name":"SAPLogo","label":"Select Template"},{"distinct":false,"hideIfNoUserInteractionRequired":false,"required":true,"autoSelectFirstOption":false,"shareValue":false,"type":"dropDown","dataSourceName":"Classification","dataSourceFieldName":"Name","name":"Classification","label":"Select Classification"},{"required":false,"shareValue":false,"type":"datePicker","name":"Date","label":"Date"},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],"formDataEntries":[]}]]></TemplafySlideFormConfiguration>
</file>

<file path=customXml/item6.xml><?xml version="1.0" encoding="utf-8"?>
<TemplafySlideFormConfiguration><![CDATA[{"formFields":[],"formDataEntries":[]}]]></TemplafySlideFormConfiguration>
</file>

<file path=customXml/item7.xml><?xml version="1.0" encoding="utf-8"?>
<TemplafySlideFormConfiguration><![CDATA[{"formFields":[{"required":false,"placeholder":"","lines":1,"defaultValue":"{{StringJoin(\" \", UserProfile.FirstName,UserProfile.LastName)}}","helpTexts":{"prefix":"After your name, include your preferred pronouns (they/them, she/her, he/him)."},"shareValue":false,"type":"textBox","name":"SpeakerName","label":"Name and Pronouns"},{"required":false,"placeholder":"","lines":1,"defaultValue":"{{UserProfile.Email}}","shareValue":false,"type":"textBox","name":"Email","label":"Email"}],"formDataEntries":[]}]]></TemplafySlideFormConfiguration>
</file>

<file path=customXml/item8.xml><?xml version="1.0" encoding="utf-8"?>
<TemplafySlideTemplateConfiguration><![CDATA[{"slideVersion":4,"isValidatorEnabled":false,"isLocked":false,"elementsMetadata":[],"slideId":"638315636854156382","enableDocumentContentUpdater":false,"version":"2.0"}]]></TemplafySlideTemplateConfiguration>
</file>

<file path=customXml/item9.xml><?xml version="1.0" encoding="utf-8"?>
<TemplafySlideTemplateConfiguration><![CDATA[{"slideVersion":2,"isValidatorEnabled":false,"isLocked":false,"elementsMetadata":[],"slideId":"638373043998050859","enableDocumentContentUpdater":false,"version":"2.0"}]]></TemplafySlideTemplateConfiguration>
</file>

<file path=customXml/itemProps1.xml><?xml version="1.0" encoding="utf-8"?>
<ds:datastoreItem xmlns:ds="http://schemas.openxmlformats.org/officeDocument/2006/customXml" ds:itemID="{9C3868F0-118E-4F4D-99EC-60B093FD1E00}">
  <ds:schemaRefs/>
</ds:datastoreItem>
</file>

<file path=customXml/itemProps10.xml><?xml version="1.0" encoding="utf-8"?>
<ds:datastoreItem xmlns:ds="http://schemas.openxmlformats.org/officeDocument/2006/customXml" ds:itemID="{793AE96A-37D6-4971-A9A5-8EA3F2B2BD93}">
  <ds:schemaRefs/>
</ds:datastoreItem>
</file>

<file path=customXml/itemProps11.xml><?xml version="1.0" encoding="utf-8"?>
<ds:datastoreItem xmlns:ds="http://schemas.openxmlformats.org/officeDocument/2006/customXml" ds:itemID="{475AB362-7E2C-4295-A530-7B284247BFC6}">
  <ds:schemaRefs/>
</ds:datastoreItem>
</file>

<file path=customXml/itemProps12.xml><?xml version="1.0" encoding="utf-8"?>
<ds:datastoreItem xmlns:ds="http://schemas.openxmlformats.org/officeDocument/2006/customXml" ds:itemID="{623ADE88-F3B4-4857-B6D7-BE3D1452E97C}">
  <ds:schemaRefs/>
</ds:datastoreItem>
</file>

<file path=customXml/itemProps13.xml><?xml version="1.0" encoding="utf-8"?>
<ds:datastoreItem xmlns:ds="http://schemas.openxmlformats.org/officeDocument/2006/customXml" ds:itemID="{E1E2A403-39C3-4FC8-B841-41CD46EF1E37}">
  <ds:schemaRefs/>
</ds:datastoreItem>
</file>

<file path=customXml/itemProps14.xml><?xml version="1.0" encoding="utf-8"?>
<ds:datastoreItem xmlns:ds="http://schemas.openxmlformats.org/officeDocument/2006/customXml" ds:itemID="{CD69D8E4-3079-0947-A87B-18CDAB899542}">
  <ds:schemaRefs/>
</ds:datastoreItem>
</file>

<file path=customXml/itemProps15.xml><?xml version="1.0" encoding="utf-8"?>
<ds:datastoreItem xmlns:ds="http://schemas.openxmlformats.org/officeDocument/2006/customXml" ds:itemID="{15EC2061-1F13-4DC6-B9C2-B24883664942}">
  <ds:schemaRefs/>
</ds:datastoreItem>
</file>

<file path=customXml/itemProps16.xml><?xml version="1.0" encoding="utf-8"?>
<ds:datastoreItem xmlns:ds="http://schemas.openxmlformats.org/officeDocument/2006/customXml" ds:itemID="{184FDB0B-513E-4564-83E3-30C2A67FA462}">
  <ds:schemaRefs/>
</ds:datastoreItem>
</file>

<file path=customXml/itemProps17.xml><?xml version="1.0" encoding="utf-8"?>
<ds:datastoreItem xmlns:ds="http://schemas.openxmlformats.org/officeDocument/2006/customXml" ds:itemID="{C1422F45-04DB-421D-8796-270006657806}">
  <ds:schemaRefs>
    <ds:schemaRef ds:uri="2e4b7787-f155-484c-a6ed-faacc4d6ea8a"/>
    <ds:schemaRef ds:uri="4e4a4d3c-2afd-4247-8751-c4aa3e783882"/>
    <ds:schemaRef ds:uri="76410bfa-c465-4282-9437-cb33276387d7"/>
    <ds:schemaRef ds:uri="b2cc75a2-af32-44d4-85b5-598d8dc2ada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18.xml><?xml version="1.0" encoding="utf-8"?>
<ds:datastoreItem xmlns:ds="http://schemas.openxmlformats.org/officeDocument/2006/customXml" ds:itemID="{BE35CB75-D316-A442-AF6F-E30B686305AD}">
  <ds:schemaRefs/>
</ds:datastoreItem>
</file>

<file path=customXml/itemProps19.xml><?xml version="1.0" encoding="utf-8"?>
<ds:datastoreItem xmlns:ds="http://schemas.openxmlformats.org/officeDocument/2006/customXml" ds:itemID="{3B62FFE9-ED73-4F57-B7FD-1898883AC30C}">
  <ds:schemaRefs/>
</ds:datastoreItem>
</file>

<file path=customXml/itemProps2.xml><?xml version="1.0" encoding="utf-8"?>
<ds:datastoreItem xmlns:ds="http://schemas.openxmlformats.org/officeDocument/2006/customXml" ds:itemID="{F7A688B5-CEE6-4F55-B294-130EFC5DB101}">
  <ds:schemaRefs/>
</ds:datastoreItem>
</file>

<file path=customXml/itemProps20.xml><?xml version="1.0" encoding="utf-8"?>
<ds:datastoreItem xmlns:ds="http://schemas.openxmlformats.org/officeDocument/2006/customXml" ds:itemID="{8682EF99-B695-484F-8968-7BFAD92BDA4A}">
  <ds:schemaRefs/>
</ds:datastoreItem>
</file>

<file path=customXml/itemProps21.xml><?xml version="1.0" encoding="utf-8"?>
<ds:datastoreItem xmlns:ds="http://schemas.openxmlformats.org/officeDocument/2006/customXml" ds:itemID="{7A474179-D5E4-437A-B70C-9919B93CA02F}">
  <ds:schemaRefs/>
</ds:datastoreItem>
</file>

<file path=customXml/itemProps22.xml><?xml version="1.0" encoding="utf-8"?>
<ds:datastoreItem xmlns:ds="http://schemas.openxmlformats.org/officeDocument/2006/customXml" ds:itemID="{48165AA7-FCD4-45E8-91C2-2E8798F7DA7A}">
  <ds:schemaRefs/>
</ds:datastoreItem>
</file>

<file path=customXml/itemProps23.xml><?xml version="1.0" encoding="utf-8"?>
<ds:datastoreItem xmlns:ds="http://schemas.openxmlformats.org/officeDocument/2006/customXml" ds:itemID="{291DCB28-1C52-4C0E-804A-6BD2D3F0FB8D}">
  <ds:schemaRefs>
    <ds:schemaRef ds:uri="http://schemas.microsoft.com/sharepoint/v3/contenttype/forms"/>
  </ds:schemaRefs>
</ds:datastoreItem>
</file>

<file path=customXml/itemProps24.xml><?xml version="1.0" encoding="utf-8"?>
<ds:datastoreItem xmlns:ds="http://schemas.openxmlformats.org/officeDocument/2006/customXml" ds:itemID="{92690E7D-4F9F-4E12-9E4E-BAEC04D5A7CC}">
  <ds:schemaRefs/>
</ds:datastoreItem>
</file>

<file path=customXml/itemProps25.xml><?xml version="1.0" encoding="utf-8"?>
<ds:datastoreItem xmlns:ds="http://schemas.openxmlformats.org/officeDocument/2006/customXml" ds:itemID="{5205743A-69BE-4083-94E2-7B4DB7E3C7E8}">
  <ds:schemaRefs/>
</ds:datastoreItem>
</file>

<file path=customXml/itemProps26.xml><?xml version="1.0" encoding="utf-8"?>
<ds:datastoreItem xmlns:ds="http://schemas.openxmlformats.org/officeDocument/2006/customXml" ds:itemID="{D06AD3D1-7FF9-4536-AD60-A17870F90738}">
  <ds:schemaRefs/>
</ds:datastoreItem>
</file>

<file path=customXml/itemProps27.xml><?xml version="1.0" encoding="utf-8"?>
<ds:datastoreItem xmlns:ds="http://schemas.openxmlformats.org/officeDocument/2006/customXml" ds:itemID="{935C6D9D-19E8-4631-A552-DB446407D2A4}">
  <ds:schemaRefs/>
</ds:datastoreItem>
</file>

<file path=customXml/itemProps28.xml><?xml version="1.0" encoding="utf-8"?>
<ds:datastoreItem xmlns:ds="http://schemas.openxmlformats.org/officeDocument/2006/customXml" ds:itemID="{D505826A-FD3B-4FAC-9437-FB4AF9F44F1B}">
  <ds:schemaRefs/>
</ds:datastoreItem>
</file>

<file path=customXml/itemProps29.xml><?xml version="1.0" encoding="utf-8"?>
<ds:datastoreItem xmlns:ds="http://schemas.openxmlformats.org/officeDocument/2006/customXml" ds:itemID="{23FA4614-B246-4ED4-A39C-2DEE012E4E41}">
  <ds:schemaRefs/>
</ds:datastoreItem>
</file>

<file path=customXml/itemProps3.xml><?xml version="1.0" encoding="utf-8"?>
<ds:datastoreItem xmlns:ds="http://schemas.openxmlformats.org/officeDocument/2006/customXml" ds:itemID="{12438972-7D18-4481-AF51-532E67A63E1E}">
  <ds:schemaRefs/>
</ds:datastoreItem>
</file>

<file path=customXml/itemProps30.xml><?xml version="1.0" encoding="utf-8"?>
<ds:datastoreItem xmlns:ds="http://schemas.openxmlformats.org/officeDocument/2006/customXml" ds:itemID="{47E12206-FAC1-4A56-A73A-215CACDF02F8}">
  <ds:schemaRefs/>
</ds:datastoreItem>
</file>

<file path=customXml/itemProps31.xml><?xml version="1.0" encoding="utf-8"?>
<ds:datastoreItem xmlns:ds="http://schemas.openxmlformats.org/officeDocument/2006/customXml" ds:itemID="{C2AC838F-3192-4042-96C7-6D081523F5A1}">
  <ds:schemaRefs/>
</ds:datastoreItem>
</file>

<file path=customXml/itemProps32.xml><?xml version="1.0" encoding="utf-8"?>
<ds:datastoreItem xmlns:ds="http://schemas.openxmlformats.org/officeDocument/2006/customXml" ds:itemID="{1EC17535-8D28-4922-81E0-ECD6F4BFCC98}">
  <ds:schemaRefs/>
</ds:datastoreItem>
</file>

<file path=customXml/itemProps33.xml><?xml version="1.0" encoding="utf-8"?>
<ds:datastoreItem xmlns:ds="http://schemas.openxmlformats.org/officeDocument/2006/customXml" ds:itemID="{7EE19871-72D1-4A79-AC35-D7B297494921}">
  <ds:schemaRefs/>
</ds:datastoreItem>
</file>

<file path=customXml/itemProps34.xml><?xml version="1.0" encoding="utf-8"?>
<ds:datastoreItem xmlns:ds="http://schemas.openxmlformats.org/officeDocument/2006/customXml" ds:itemID="{2346D7F6-9001-43CB-BA55-744322C55379}">
  <ds:schemaRefs/>
</ds:datastoreItem>
</file>

<file path=customXml/itemProps35.xml><?xml version="1.0" encoding="utf-8"?>
<ds:datastoreItem xmlns:ds="http://schemas.openxmlformats.org/officeDocument/2006/customXml" ds:itemID="{6638E641-279B-4AC7-A8AC-1DE9953C4894}">
  <ds:schemaRefs/>
</ds:datastoreItem>
</file>

<file path=customXml/itemProps36.xml><?xml version="1.0" encoding="utf-8"?>
<ds:datastoreItem xmlns:ds="http://schemas.openxmlformats.org/officeDocument/2006/customXml" ds:itemID="{A8C86873-C3B0-400F-A41A-700C85C5A5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10bfa-c465-4282-9437-cb33276387d7"/>
    <ds:schemaRef ds:uri="2e4b7787-f155-484c-a6ed-faacc4d6e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7.xml><?xml version="1.0" encoding="utf-8"?>
<ds:datastoreItem xmlns:ds="http://schemas.openxmlformats.org/officeDocument/2006/customXml" ds:itemID="{CC49FFC8-2FF3-4057-96F0-3BCD1A4F0351}">
  <ds:schemaRefs/>
</ds:datastoreItem>
</file>

<file path=customXml/itemProps38.xml><?xml version="1.0" encoding="utf-8"?>
<ds:datastoreItem xmlns:ds="http://schemas.openxmlformats.org/officeDocument/2006/customXml" ds:itemID="{034DD3E1-2858-4C70-BC3A-61FB10763B47}">
  <ds:schemaRefs/>
</ds:datastoreItem>
</file>

<file path=customXml/itemProps39.xml><?xml version="1.0" encoding="utf-8"?>
<ds:datastoreItem xmlns:ds="http://schemas.openxmlformats.org/officeDocument/2006/customXml" ds:itemID="{EA0EFD7B-A280-45FB-AEC3-B703B28210D9}">
  <ds:schemaRefs/>
</ds:datastoreItem>
</file>

<file path=customXml/itemProps4.xml><?xml version="1.0" encoding="utf-8"?>
<ds:datastoreItem xmlns:ds="http://schemas.openxmlformats.org/officeDocument/2006/customXml" ds:itemID="{C1482805-839B-4917-A350-F14E209159EB}">
  <ds:schemaRefs/>
</ds:datastoreItem>
</file>

<file path=customXml/itemProps40.xml><?xml version="1.0" encoding="utf-8"?>
<ds:datastoreItem xmlns:ds="http://schemas.openxmlformats.org/officeDocument/2006/customXml" ds:itemID="{538A7E94-9A75-944B-BB53-DAD192A33F0F}">
  <ds:schemaRefs/>
</ds:datastoreItem>
</file>

<file path=customXml/itemProps41.xml><?xml version="1.0" encoding="utf-8"?>
<ds:datastoreItem xmlns:ds="http://schemas.openxmlformats.org/officeDocument/2006/customXml" ds:itemID="{FB378D73-682D-4B5C-B045-A467836EDC7E}">
  <ds:schemaRefs/>
</ds:datastoreItem>
</file>

<file path=customXml/itemProps42.xml><?xml version="1.0" encoding="utf-8"?>
<ds:datastoreItem xmlns:ds="http://schemas.openxmlformats.org/officeDocument/2006/customXml" ds:itemID="{DAADC99B-5A83-456A-8BCD-707A23A28C1F}">
  <ds:schemaRefs/>
</ds:datastoreItem>
</file>

<file path=customXml/itemProps43.xml><?xml version="1.0" encoding="utf-8"?>
<ds:datastoreItem xmlns:ds="http://schemas.openxmlformats.org/officeDocument/2006/customXml" ds:itemID="{DF651907-6C10-4999-BBD5-6BFD17F65FC4}">
  <ds:schemaRefs/>
</ds:datastoreItem>
</file>

<file path=customXml/itemProps44.xml><?xml version="1.0" encoding="utf-8"?>
<ds:datastoreItem xmlns:ds="http://schemas.openxmlformats.org/officeDocument/2006/customXml" ds:itemID="{AAC26940-3727-49BE-BF62-CC423E64F2BD}">
  <ds:schemaRefs/>
</ds:datastoreItem>
</file>

<file path=customXml/itemProps45.xml><?xml version="1.0" encoding="utf-8"?>
<ds:datastoreItem xmlns:ds="http://schemas.openxmlformats.org/officeDocument/2006/customXml" ds:itemID="{626BBCBB-1894-4E66-BA48-9E91CE3ACBA0}">
  <ds:schemaRefs/>
</ds:datastoreItem>
</file>

<file path=customXml/itemProps46.xml><?xml version="1.0" encoding="utf-8"?>
<ds:datastoreItem xmlns:ds="http://schemas.openxmlformats.org/officeDocument/2006/customXml" ds:itemID="{BC5403FE-05BE-4E98-A273-D056C995E512}">
  <ds:schemaRefs/>
</ds:datastoreItem>
</file>

<file path=customXml/itemProps47.xml><?xml version="1.0" encoding="utf-8"?>
<ds:datastoreItem xmlns:ds="http://schemas.openxmlformats.org/officeDocument/2006/customXml" ds:itemID="{80CA586D-470E-4965-80EA-F4B9D379E73D}">
  <ds:schemaRefs/>
</ds:datastoreItem>
</file>

<file path=customXml/itemProps48.xml><?xml version="1.0" encoding="utf-8"?>
<ds:datastoreItem xmlns:ds="http://schemas.openxmlformats.org/officeDocument/2006/customXml" ds:itemID="{94BD63B6-D21E-46C4-815E-3B295ED02A9C}">
  <ds:schemaRefs/>
</ds:datastoreItem>
</file>

<file path=customXml/itemProps49.xml><?xml version="1.0" encoding="utf-8"?>
<ds:datastoreItem xmlns:ds="http://schemas.openxmlformats.org/officeDocument/2006/customXml" ds:itemID="{0EB72D09-D760-46C8-9C95-8879EFB64293}">
  <ds:schemaRefs/>
</ds:datastoreItem>
</file>

<file path=customXml/itemProps5.xml><?xml version="1.0" encoding="utf-8"?>
<ds:datastoreItem xmlns:ds="http://schemas.openxmlformats.org/officeDocument/2006/customXml" ds:itemID="{20AD2FA6-6913-43F7-86DE-8AF1545F9903}">
  <ds:schemaRefs/>
</ds:datastoreItem>
</file>

<file path=customXml/itemProps50.xml><?xml version="1.0" encoding="utf-8"?>
<ds:datastoreItem xmlns:ds="http://schemas.openxmlformats.org/officeDocument/2006/customXml" ds:itemID="{D6037B97-3794-423A-803A-B94879121092}">
  <ds:schemaRefs/>
</ds:datastoreItem>
</file>

<file path=customXml/itemProps51.xml><?xml version="1.0" encoding="utf-8"?>
<ds:datastoreItem xmlns:ds="http://schemas.openxmlformats.org/officeDocument/2006/customXml" ds:itemID="{118DC9FA-6E7A-134A-A4CB-DB7E25529BCD}">
  <ds:schemaRefs/>
</ds:datastoreItem>
</file>

<file path=customXml/itemProps6.xml><?xml version="1.0" encoding="utf-8"?>
<ds:datastoreItem xmlns:ds="http://schemas.openxmlformats.org/officeDocument/2006/customXml" ds:itemID="{98EE72E3-5203-4D39-A131-E9DD8A16EDC4}">
  <ds:schemaRefs/>
</ds:datastoreItem>
</file>

<file path=customXml/itemProps7.xml><?xml version="1.0" encoding="utf-8"?>
<ds:datastoreItem xmlns:ds="http://schemas.openxmlformats.org/officeDocument/2006/customXml" ds:itemID="{53C0C564-F4BC-4CB7-A46F-7534E4F7BCE1}">
  <ds:schemaRefs/>
</ds:datastoreItem>
</file>

<file path=customXml/itemProps8.xml><?xml version="1.0" encoding="utf-8"?>
<ds:datastoreItem xmlns:ds="http://schemas.openxmlformats.org/officeDocument/2006/customXml" ds:itemID="{C678E196-AE5D-4AB0-B3F0-0D6FA84851B1}">
  <ds:schemaRefs/>
</ds:datastoreItem>
</file>

<file path=customXml/itemProps9.xml><?xml version="1.0" encoding="utf-8"?>
<ds:datastoreItem xmlns:ds="http://schemas.openxmlformats.org/officeDocument/2006/customXml" ds:itemID="{63FADC4E-365B-4554-8E59-C720A861D5CA}">
  <ds:schemaRefs/>
</ds:datastoreItem>
</file>

<file path=docMetadata/LabelInfo.xml><?xml version="1.0" encoding="utf-8"?>
<clbl:labelList xmlns:clbl="http://schemas.microsoft.com/office/2020/mipLabelMetadata">
  <clbl:label id="{13dc8f2d-4ea5-4903-ba8c-0b5d92999a2e}" enabled="1" method="Privileged" siteId="{42f7676c-f455-423c-82f6-dc2d99791af7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IDM Branding Updates 2024 01 31 for IDM All as templates</Template>
  <TotalTime>0</TotalTime>
  <Words>1771</Words>
  <Application>Microsoft Macintosh PowerPoint</Application>
  <PresentationFormat>Benutzerdefiniert</PresentationFormat>
  <Paragraphs>424</Paragraphs>
  <Slides>9</Slides>
  <Notes>9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17</vt:i4>
      </vt:variant>
      <vt:variant>
        <vt:lpstr>Design</vt:lpstr>
      </vt:variant>
      <vt:variant>
        <vt:i4>4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31" baseType="lpstr">
      <vt:lpstr>Roboto</vt:lpstr>
      <vt:lpstr>Arial Unicode MS</vt:lpstr>
      <vt:lpstr>Consolas</vt:lpstr>
      <vt:lpstr>Wingdings,Sans-Serif</vt:lpstr>
      <vt:lpstr>72</vt:lpstr>
      <vt:lpstr>Segoe UI</vt:lpstr>
      <vt:lpstr>Calibri</vt:lpstr>
      <vt:lpstr>72 Bold</vt:lpstr>
      <vt:lpstr>Wingdings</vt:lpstr>
      <vt:lpstr>72 Brand Medium</vt:lpstr>
      <vt:lpstr>Courier New</vt:lpstr>
      <vt:lpstr>Wingdings</vt:lpstr>
      <vt:lpstr>Symbol</vt:lpstr>
      <vt:lpstr>72 Brand</vt:lpstr>
      <vt:lpstr>Arial</vt:lpstr>
      <vt:lpstr>Graphik Light</vt:lpstr>
      <vt:lpstr>Arial,Sans-Serif</vt:lpstr>
      <vt:lpstr>SAP Template 2024</vt:lpstr>
      <vt:lpstr>White Template</vt:lpstr>
      <vt:lpstr>1_White Template</vt:lpstr>
      <vt:lpstr>1_SAP Template 2024</vt:lpstr>
      <vt:lpstr>think-cell Slide</vt:lpstr>
      <vt:lpstr>1. CDP Business Use Cases | Overview of scheduled Use Case Adoption per LoB</vt:lpstr>
      <vt:lpstr>1. CDP Business Use Cases | Marketing – Status &amp; Use Case Heatmap</vt:lpstr>
      <vt:lpstr>1. CDP Business Use Cases | Marketing – Status &amp; Use Case Heatmap</vt:lpstr>
      <vt:lpstr>1. CDP Business Use Cases | Sales &amp; Post Sales – Status &amp; Use Case Heatmap</vt:lpstr>
      <vt:lpstr>1. CDP Business Use Cases | Sales &amp; Post Sales – Status &amp; Use Case Heatmap</vt:lpstr>
      <vt:lpstr>1. CDP Business Use Cases | Compliance – Status &amp; Use Case Heatmap</vt:lpstr>
      <vt:lpstr>2. CDP Foundational Use Cases | Status Update (1/2)</vt:lpstr>
      <vt:lpstr>2. CDP Foundational Use Cases | Status Update (2/2)</vt:lpstr>
      <vt:lpstr>{{UseCaseOnePagerTitel1}}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Dröge, Anne</dc:creator>
  <cp:keywords>2024/16:9/white</cp:keywords>
  <dc:description/>
  <cp:lastModifiedBy>Schnepf, Patrick</cp:lastModifiedBy>
  <cp:revision>15</cp:revision>
  <dcterms:created xsi:type="dcterms:W3CDTF">2024-09-16T15:04:13Z</dcterms:created>
  <dcterms:modified xsi:type="dcterms:W3CDTF">2026-01-09T21:09:28Z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0x010100ECD2AF1DA3F8FF4FA6C2645C43C2AC01</vt:lpwstr>
  </property>
  <property fmtid="{D5CDD505-2E9C-101B-9397-08002B2CF9AE}" pid="4" name="TemplafyTimeStamp">
    <vt:lpwstr>2023-11-20T09:38:05</vt:lpwstr>
  </property>
  <property fmtid="{D5CDD505-2E9C-101B-9397-08002B2CF9AE}" pid="5" name="TemplafyTenantId">
    <vt:lpwstr>sap</vt:lpwstr>
  </property>
  <property fmtid="{D5CDD505-2E9C-101B-9397-08002B2CF9AE}" pid="6" name="TemplafyTemplateId">
    <vt:lpwstr>743088030174412800</vt:lpwstr>
  </property>
  <property fmtid="{D5CDD505-2E9C-101B-9397-08002B2CF9AE}" pid="7" name="TemplafyUserProfileId">
    <vt:lpwstr>637653955260011855</vt:lpwstr>
  </property>
  <property fmtid="{D5CDD505-2E9C-101B-9397-08002B2CF9AE}" pid="8" name="TemplafyLanguageCode">
    <vt:lpwstr>en-US</vt:lpwstr>
  </property>
  <property fmtid="{D5CDD505-2E9C-101B-9397-08002B2CF9AE}" pid="9" name="TemplafyFromBlank">
    <vt:bool>false</vt:bool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ComplianceAssetId">
    <vt:lpwstr/>
  </property>
  <property fmtid="{D5CDD505-2E9C-101B-9397-08002B2CF9AE}" pid="13" name="TemplateUrl">
    <vt:lpwstr/>
  </property>
  <property fmtid="{D5CDD505-2E9C-101B-9397-08002B2CF9AE}" pid="14" name="_ExtendedDescription">
    <vt:lpwstr/>
  </property>
  <property fmtid="{D5CDD505-2E9C-101B-9397-08002B2CF9AE}" pid="15" name="TriggerFlowInfo">
    <vt:lpwstr/>
  </property>
  <property fmtid="{D5CDD505-2E9C-101B-9397-08002B2CF9AE}" pid="16" name="xd_Signature">
    <vt:lpwstr/>
  </property>
  <property fmtid="{D5CDD505-2E9C-101B-9397-08002B2CF9AE}" pid="17" name="ClassificationContentMarkingFooterLocations">
    <vt:lpwstr>SAP Template 2024:142\White Template:8\1_White Template:8\1_SAP Template 2024:142</vt:lpwstr>
  </property>
  <property fmtid="{D5CDD505-2E9C-101B-9397-08002B2CF9AE}" pid="18" name="ClassificationContentMarkingFooterText">
    <vt:lpwstr>INTERNAL | SAP AND EXTERNAL PARTIES UNDER NDA USE ONLY</vt:lpwstr>
  </property>
</Properties>
</file>

<file path=docProps/thumbnail.jpeg>
</file>